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 id="2147483678" r:id="rId5"/>
    <p:sldMasterId id="2147483681" r:id="rId6"/>
  </p:sldMasterIdLst>
  <p:notesMasterIdLst>
    <p:notesMasterId r:id="rId25"/>
  </p:notesMasterIdLst>
  <p:handoutMasterIdLst>
    <p:handoutMasterId r:id="rId26"/>
  </p:handoutMasterIdLst>
  <p:sldIdLst>
    <p:sldId id="291" r:id="rId7"/>
    <p:sldId id="737" r:id="rId8"/>
    <p:sldId id="394" r:id="rId9"/>
    <p:sldId id="415" r:id="rId10"/>
    <p:sldId id="779" r:id="rId11"/>
    <p:sldId id="414" r:id="rId12"/>
    <p:sldId id="776" r:id="rId13"/>
    <p:sldId id="413" r:id="rId14"/>
    <p:sldId id="777" r:id="rId15"/>
    <p:sldId id="410" r:id="rId16"/>
    <p:sldId id="778" r:id="rId17"/>
    <p:sldId id="400" r:id="rId18"/>
    <p:sldId id="765" r:id="rId19"/>
    <p:sldId id="783" r:id="rId20"/>
    <p:sldId id="787" r:id="rId21"/>
    <p:sldId id="788" r:id="rId22"/>
    <p:sldId id="789" r:id="rId23"/>
    <p:sldId id="786"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342DB7-9F4B-99C7-CBA3-67188253AAFC}" name="LE BIHEN Yann (SCE)" initials="LBY(" userId="S::yann.le-bihen@sce.fr::da72056a-7439-4c01-9257-697fd7f3fb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48F"/>
    <a:srgbClr val="FFCC00"/>
    <a:srgbClr val="CCE4E2"/>
    <a:srgbClr val="2274A5"/>
    <a:srgbClr val="C5E1F3"/>
    <a:srgbClr val="D9ECF7"/>
    <a:srgbClr val="154969"/>
    <a:srgbClr val="63B0DF"/>
    <a:srgbClr val="7AAA85"/>
    <a:srgbClr val="FF84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5521" autoAdjust="0"/>
  </p:normalViewPr>
  <p:slideViewPr>
    <p:cSldViewPr snapToGrid="0">
      <p:cViewPr varScale="1">
        <p:scale>
          <a:sx n="64" d="100"/>
          <a:sy n="64" d="100"/>
        </p:scale>
        <p:origin x="1182" y="6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1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DB14D67-98E1-E309-EC4E-1C317B55CE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9BC5E546-B9E2-27A2-0DB3-60DBB46462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8E9C84-8BFB-4291-B1B5-B50453045A26}" type="datetimeFigureOut">
              <a:rPr lang="fr-FR" smtClean="0"/>
              <a:t>14/12/2023</a:t>
            </a:fld>
            <a:endParaRPr lang="fr-FR" dirty="0"/>
          </a:p>
        </p:txBody>
      </p:sp>
      <p:sp>
        <p:nvSpPr>
          <p:cNvPr id="4" name="Espace réservé du pied de page 3">
            <a:extLst>
              <a:ext uri="{FF2B5EF4-FFF2-40B4-BE49-F238E27FC236}">
                <a16:creationId xmlns:a16="http://schemas.microsoft.com/office/drawing/2014/main" id="{49865F2C-7ACD-D79C-3BD8-FED418C3A1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684AF809-DC21-3994-4F73-720507E525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D309C1-C0F7-45E2-8E85-CB1195922F30}" type="slidenum">
              <a:rPr lang="fr-FR" smtClean="0"/>
              <a:t>‹N°›</a:t>
            </a:fld>
            <a:endParaRPr lang="fr-FR" dirty="0"/>
          </a:p>
        </p:txBody>
      </p:sp>
    </p:spTree>
    <p:extLst>
      <p:ext uri="{BB962C8B-B14F-4D97-AF65-F5344CB8AC3E}">
        <p14:creationId xmlns:p14="http://schemas.microsoft.com/office/powerpoint/2010/main" val="1297439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D7259-FFF1-491C-BE81-623D66016607}" type="datetimeFigureOut">
              <a:rPr lang="fr-FR" smtClean="0"/>
              <a:t>14/12/2023</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4279E5-88CB-45D5-983A-006466B09C9D}" type="slidenum">
              <a:rPr lang="fr-FR" smtClean="0"/>
              <a:t>‹N°›</a:t>
            </a:fld>
            <a:endParaRPr lang="fr-FR" dirty="0"/>
          </a:p>
        </p:txBody>
      </p:sp>
    </p:spTree>
    <p:extLst>
      <p:ext uri="{BB962C8B-B14F-4D97-AF65-F5344CB8AC3E}">
        <p14:creationId xmlns:p14="http://schemas.microsoft.com/office/powerpoint/2010/main" val="3302060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5</a:t>
            </a:fld>
            <a:endParaRPr lang="fr-FR" dirty="0"/>
          </a:p>
        </p:txBody>
      </p:sp>
    </p:spTree>
    <p:extLst>
      <p:ext uri="{BB962C8B-B14F-4D97-AF65-F5344CB8AC3E}">
        <p14:creationId xmlns:p14="http://schemas.microsoft.com/office/powerpoint/2010/main" val="3422087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18</a:t>
            </a:fld>
            <a:endParaRPr lang="fr-FR" dirty="0"/>
          </a:p>
        </p:txBody>
      </p:sp>
    </p:spTree>
    <p:extLst>
      <p:ext uri="{BB962C8B-B14F-4D97-AF65-F5344CB8AC3E}">
        <p14:creationId xmlns:p14="http://schemas.microsoft.com/office/powerpoint/2010/main" val="1142946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7</a:t>
            </a:fld>
            <a:endParaRPr lang="fr-FR" dirty="0"/>
          </a:p>
        </p:txBody>
      </p:sp>
    </p:spTree>
    <p:extLst>
      <p:ext uri="{BB962C8B-B14F-4D97-AF65-F5344CB8AC3E}">
        <p14:creationId xmlns:p14="http://schemas.microsoft.com/office/powerpoint/2010/main" val="3571738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9</a:t>
            </a:fld>
            <a:endParaRPr lang="fr-FR" dirty="0"/>
          </a:p>
        </p:txBody>
      </p:sp>
    </p:spTree>
    <p:extLst>
      <p:ext uri="{BB962C8B-B14F-4D97-AF65-F5344CB8AC3E}">
        <p14:creationId xmlns:p14="http://schemas.microsoft.com/office/powerpoint/2010/main" val="3635248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11</a:t>
            </a:fld>
            <a:endParaRPr lang="fr-FR" dirty="0"/>
          </a:p>
        </p:txBody>
      </p:sp>
    </p:spTree>
    <p:extLst>
      <p:ext uri="{BB962C8B-B14F-4D97-AF65-F5344CB8AC3E}">
        <p14:creationId xmlns:p14="http://schemas.microsoft.com/office/powerpoint/2010/main" val="4160894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13</a:t>
            </a:fld>
            <a:endParaRPr lang="fr-FR" dirty="0"/>
          </a:p>
        </p:txBody>
      </p:sp>
    </p:spTree>
    <p:extLst>
      <p:ext uri="{BB962C8B-B14F-4D97-AF65-F5344CB8AC3E}">
        <p14:creationId xmlns:p14="http://schemas.microsoft.com/office/powerpoint/2010/main" val="3724214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14</a:t>
            </a:fld>
            <a:endParaRPr lang="fr-FR" dirty="0"/>
          </a:p>
        </p:txBody>
      </p:sp>
    </p:spTree>
    <p:extLst>
      <p:ext uri="{BB962C8B-B14F-4D97-AF65-F5344CB8AC3E}">
        <p14:creationId xmlns:p14="http://schemas.microsoft.com/office/powerpoint/2010/main" val="4127953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15</a:t>
            </a:fld>
            <a:endParaRPr lang="fr-FR" dirty="0"/>
          </a:p>
        </p:txBody>
      </p:sp>
    </p:spTree>
    <p:extLst>
      <p:ext uri="{BB962C8B-B14F-4D97-AF65-F5344CB8AC3E}">
        <p14:creationId xmlns:p14="http://schemas.microsoft.com/office/powerpoint/2010/main" val="2374057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16</a:t>
            </a:fld>
            <a:endParaRPr lang="fr-FR" dirty="0"/>
          </a:p>
        </p:txBody>
      </p:sp>
    </p:spTree>
    <p:extLst>
      <p:ext uri="{BB962C8B-B14F-4D97-AF65-F5344CB8AC3E}">
        <p14:creationId xmlns:p14="http://schemas.microsoft.com/office/powerpoint/2010/main" val="3809440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17</a:t>
            </a:fld>
            <a:endParaRPr lang="fr-FR" dirty="0"/>
          </a:p>
        </p:txBody>
      </p:sp>
    </p:spTree>
    <p:extLst>
      <p:ext uri="{BB962C8B-B14F-4D97-AF65-F5344CB8AC3E}">
        <p14:creationId xmlns:p14="http://schemas.microsoft.com/office/powerpoint/2010/main" val="2535894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sce.fr/" TargetMode="External"/><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F5DF71A4-C46C-DA93-4C2F-3B4058D58D0D}"/>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28625" y="0"/>
            <a:ext cx="5397500" cy="6858000"/>
          </a:xfrm>
          <a:prstGeom prst="rect">
            <a:avLst/>
          </a:prstGeom>
        </p:spPr>
      </p:pic>
      <p:pic>
        <p:nvPicPr>
          <p:cNvPr id="7" name="Image 6">
            <a:extLst>
              <a:ext uri="{FF2B5EF4-FFF2-40B4-BE49-F238E27FC236}">
                <a16:creationId xmlns:a16="http://schemas.microsoft.com/office/drawing/2014/main" id="{54B1A7BF-946E-3B73-14BA-E15C3AEF20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27824" y="5663886"/>
            <a:ext cx="1045076" cy="894396"/>
          </a:xfrm>
          <a:prstGeom prst="rect">
            <a:avLst/>
          </a:prstGeom>
        </p:spPr>
      </p:pic>
      <p:sp>
        <p:nvSpPr>
          <p:cNvPr id="10" name="Espace réservé pour une image  12">
            <a:extLst>
              <a:ext uri="{FF2B5EF4-FFF2-40B4-BE49-F238E27FC236}">
                <a16:creationId xmlns:a16="http://schemas.microsoft.com/office/drawing/2014/main" id="{A529B911-BF87-1896-1A20-CA225A822346}"/>
              </a:ext>
            </a:extLst>
          </p:cNvPr>
          <p:cNvSpPr>
            <a:spLocks noGrp="1"/>
          </p:cNvSpPr>
          <p:nvPr>
            <p:ph type="pic" sz="quarter" idx="13" hasCustomPrompt="1"/>
          </p:nvPr>
        </p:nvSpPr>
        <p:spPr>
          <a:xfrm>
            <a:off x="9048750" y="550068"/>
            <a:ext cx="2533651" cy="1545432"/>
          </a:xfrm>
          <a:prstGeom prst="rect">
            <a:avLst/>
          </a:prstGeom>
          <a:solidFill>
            <a:schemeClr val="bg1"/>
          </a:solidFill>
        </p:spPr>
        <p:txBody>
          <a:bodyPr tIns="0" rIns="0" bIns="0" anchor="ctr"/>
          <a:lstStyle>
            <a:lvl1pPr marL="0" indent="0" algn="ctr">
              <a:buNone/>
              <a:defRPr sz="1100" b="0" baseline="0">
                <a:solidFill>
                  <a:schemeClr val="tx1"/>
                </a:solidFill>
              </a:defRPr>
            </a:lvl1pPr>
          </a:lstStyle>
          <a:p>
            <a:r>
              <a:rPr lang="fr-FR" dirty="0"/>
              <a:t>Cliquez sur l'icône</a:t>
            </a:r>
            <a:br>
              <a:rPr lang="fr-FR" dirty="0"/>
            </a:br>
            <a:r>
              <a:rPr lang="fr-FR" dirty="0"/>
              <a:t>pour insérer le logo client</a:t>
            </a:r>
          </a:p>
        </p:txBody>
      </p:sp>
      <p:sp>
        <p:nvSpPr>
          <p:cNvPr id="14" name="Espace réservé pour une image  13">
            <a:extLst>
              <a:ext uri="{FF2B5EF4-FFF2-40B4-BE49-F238E27FC236}">
                <a16:creationId xmlns:a16="http://schemas.microsoft.com/office/drawing/2014/main" id="{1716EC55-2936-5B91-9B2D-5E6DB5395227}"/>
              </a:ext>
            </a:extLst>
          </p:cNvPr>
          <p:cNvSpPr>
            <a:spLocks noGrp="1"/>
          </p:cNvSpPr>
          <p:nvPr>
            <p:ph type="pic" sz="quarter" idx="14"/>
          </p:nvPr>
        </p:nvSpPr>
        <p:spPr>
          <a:xfrm>
            <a:off x="-8709" y="-1430"/>
            <a:ext cx="5283821" cy="5200905"/>
          </a:xfrm>
          <a:custGeom>
            <a:avLst/>
            <a:gdLst>
              <a:gd name="connsiteX0" fmla="*/ 0 w 12428888"/>
              <a:gd name="connsiteY0" fmla="*/ 6028448 h 12056896"/>
              <a:gd name="connsiteX1" fmla="*/ 6214444 w 12428888"/>
              <a:gd name="connsiteY1" fmla="*/ 0 h 12056896"/>
              <a:gd name="connsiteX2" fmla="*/ 12428888 w 12428888"/>
              <a:gd name="connsiteY2" fmla="*/ 6028448 h 12056896"/>
              <a:gd name="connsiteX3" fmla="*/ 6214444 w 12428888"/>
              <a:gd name="connsiteY3" fmla="*/ 12056896 h 12056896"/>
              <a:gd name="connsiteX4" fmla="*/ 0 w 12428888"/>
              <a:gd name="connsiteY4" fmla="*/ 6028448 h 12056896"/>
              <a:gd name="connsiteX0" fmla="*/ 0 w 12431828"/>
              <a:gd name="connsiteY0" fmla="*/ 6028448 h 12783745"/>
              <a:gd name="connsiteX1" fmla="*/ 6214444 w 12431828"/>
              <a:gd name="connsiteY1" fmla="*/ 0 h 12783745"/>
              <a:gd name="connsiteX2" fmla="*/ 12428888 w 12431828"/>
              <a:gd name="connsiteY2" fmla="*/ 6028448 h 12783745"/>
              <a:gd name="connsiteX3" fmla="*/ 7020426 w 12431828"/>
              <a:gd name="connsiteY3" fmla="*/ 12008770 h 12783745"/>
              <a:gd name="connsiteX4" fmla="*/ 6214444 w 12431828"/>
              <a:gd name="connsiteY4" fmla="*/ 12056896 h 12783745"/>
              <a:gd name="connsiteX5" fmla="*/ 0 w 12431828"/>
              <a:gd name="connsiteY5" fmla="*/ 6028448 h 12783745"/>
              <a:gd name="connsiteX0" fmla="*/ 0 w 12432858"/>
              <a:gd name="connsiteY0" fmla="*/ 6028448 h 12783745"/>
              <a:gd name="connsiteX1" fmla="*/ 6214444 w 12432858"/>
              <a:gd name="connsiteY1" fmla="*/ 0 h 12783745"/>
              <a:gd name="connsiteX2" fmla="*/ 12428888 w 12432858"/>
              <a:gd name="connsiteY2" fmla="*/ 6028448 h 12783745"/>
              <a:gd name="connsiteX3" fmla="*/ 7020426 w 12432858"/>
              <a:gd name="connsiteY3" fmla="*/ 12008770 h 12783745"/>
              <a:gd name="connsiteX4" fmla="*/ 6214444 w 12432858"/>
              <a:gd name="connsiteY4" fmla="*/ 12056896 h 12783745"/>
              <a:gd name="connsiteX5" fmla="*/ 0 w 12432858"/>
              <a:gd name="connsiteY5" fmla="*/ 6028448 h 12783745"/>
              <a:gd name="connsiteX0" fmla="*/ 4463 w 12437321"/>
              <a:gd name="connsiteY0" fmla="*/ 6028448 h 12008770"/>
              <a:gd name="connsiteX1" fmla="*/ 6218907 w 12437321"/>
              <a:gd name="connsiteY1" fmla="*/ 0 h 12008770"/>
              <a:gd name="connsiteX2" fmla="*/ 12433351 w 12437321"/>
              <a:gd name="connsiteY2" fmla="*/ 6028448 h 12008770"/>
              <a:gd name="connsiteX3" fmla="*/ 7024889 w 12437321"/>
              <a:gd name="connsiteY3" fmla="*/ 12008770 h 12008770"/>
              <a:gd name="connsiteX4" fmla="*/ 4463 w 12437321"/>
              <a:gd name="connsiteY4" fmla="*/ 6028448 h 12008770"/>
              <a:gd name="connsiteX0" fmla="*/ 0 w 12432858"/>
              <a:gd name="connsiteY0" fmla="*/ 747540 h 6727862"/>
              <a:gd name="connsiteX1" fmla="*/ 12428888 w 12432858"/>
              <a:gd name="connsiteY1" fmla="*/ 747540 h 6727862"/>
              <a:gd name="connsiteX2" fmla="*/ 7020426 w 12432858"/>
              <a:gd name="connsiteY2" fmla="*/ 6727862 h 6727862"/>
              <a:gd name="connsiteX3" fmla="*/ 0 w 12432858"/>
              <a:gd name="connsiteY3" fmla="*/ 747540 h 6727862"/>
              <a:gd name="connsiteX0" fmla="*/ 1894302 w 6078510"/>
              <a:gd name="connsiteY0" fmla="*/ 2202483 h 6258755"/>
              <a:gd name="connsiteX1" fmla="*/ 6074540 w 6078510"/>
              <a:gd name="connsiteY1" fmla="*/ 278433 h 6258755"/>
              <a:gd name="connsiteX2" fmla="*/ 666078 w 6078510"/>
              <a:gd name="connsiteY2" fmla="*/ 6258755 h 6258755"/>
              <a:gd name="connsiteX3" fmla="*/ 1894302 w 6078510"/>
              <a:gd name="connsiteY3" fmla="*/ 2202483 h 6258755"/>
              <a:gd name="connsiteX0" fmla="*/ 869635 w 6311143"/>
              <a:gd name="connsiteY0" fmla="*/ 1228949 h 6447271"/>
              <a:gd name="connsiteX1" fmla="*/ 6307173 w 6311143"/>
              <a:gd name="connsiteY1" fmla="*/ 466949 h 6447271"/>
              <a:gd name="connsiteX2" fmla="*/ 898711 w 6311143"/>
              <a:gd name="connsiteY2" fmla="*/ 6447271 h 6447271"/>
              <a:gd name="connsiteX3" fmla="*/ 869635 w 6311143"/>
              <a:gd name="connsiteY3" fmla="*/ 1228949 h 6447271"/>
              <a:gd name="connsiteX0" fmla="*/ 0 w 5441508"/>
              <a:gd name="connsiteY0" fmla="*/ 1228949 h 6447271"/>
              <a:gd name="connsiteX1" fmla="*/ 5437538 w 5441508"/>
              <a:gd name="connsiteY1" fmla="*/ 466949 h 6447271"/>
              <a:gd name="connsiteX2" fmla="*/ 29076 w 5441508"/>
              <a:gd name="connsiteY2" fmla="*/ 6447271 h 6447271"/>
              <a:gd name="connsiteX3" fmla="*/ 0 w 5441508"/>
              <a:gd name="connsiteY3" fmla="*/ 1228949 h 6447271"/>
              <a:gd name="connsiteX0" fmla="*/ 318818 w 4771338"/>
              <a:gd name="connsiteY0" fmla="*/ 575705 h 5794027"/>
              <a:gd name="connsiteX1" fmla="*/ 4765756 w 4771338"/>
              <a:gd name="connsiteY1" fmla="*/ 804305 h 5794027"/>
              <a:gd name="connsiteX2" fmla="*/ 347894 w 4771338"/>
              <a:gd name="connsiteY2" fmla="*/ 5794027 h 5794027"/>
              <a:gd name="connsiteX3" fmla="*/ 318818 w 4771338"/>
              <a:gd name="connsiteY3" fmla="*/ 575705 h 5794027"/>
              <a:gd name="connsiteX0" fmla="*/ 382284 w 5690603"/>
              <a:gd name="connsiteY0" fmla="*/ 734732 h 5953054"/>
              <a:gd name="connsiteX1" fmla="*/ 5686472 w 5690603"/>
              <a:gd name="connsiteY1" fmla="*/ 677582 h 5953054"/>
              <a:gd name="connsiteX2" fmla="*/ 411360 w 5690603"/>
              <a:gd name="connsiteY2" fmla="*/ 5953054 h 5953054"/>
              <a:gd name="connsiteX3" fmla="*/ 382284 w 5690603"/>
              <a:gd name="connsiteY3" fmla="*/ 734732 h 5953054"/>
              <a:gd name="connsiteX0" fmla="*/ 382284 w 5690603"/>
              <a:gd name="connsiteY0" fmla="*/ 403112 h 5621434"/>
              <a:gd name="connsiteX1" fmla="*/ 5686472 w 5690603"/>
              <a:gd name="connsiteY1" fmla="*/ 345962 h 5621434"/>
              <a:gd name="connsiteX2" fmla="*/ 411360 w 5690603"/>
              <a:gd name="connsiteY2" fmla="*/ 5621434 h 5621434"/>
              <a:gd name="connsiteX3" fmla="*/ 382284 w 5690603"/>
              <a:gd name="connsiteY3" fmla="*/ 403112 h 5621434"/>
              <a:gd name="connsiteX0" fmla="*/ 161 w 5308480"/>
              <a:gd name="connsiteY0" fmla="*/ 470785 h 5689107"/>
              <a:gd name="connsiteX1" fmla="*/ 5304349 w 5308480"/>
              <a:gd name="connsiteY1" fmla="*/ 413635 h 5689107"/>
              <a:gd name="connsiteX2" fmla="*/ 29237 w 5308480"/>
              <a:gd name="connsiteY2" fmla="*/ 5689107 h 5689107"/>
              <a:gd name="connsiteX3" fmla="*/ 161 w 5308480"/>
              <a:gd name="connsiteY3" fmla="*/ 470785 h 5689107"/>
              <a:gd name="connsiteX0" fmla="*/ 161 w 5308480"/>
              <a:gd name="connsiteY0" fmla="*/ 57150 h 5275472"/>
              <a:gd name="connsiteX1" fmla="*/ 5304349 w 5308480"/>
              <a:gd name="connsiteY1" fmla="*/ 0 h 5275472"/>
              <a:gd name="connsiteX2" fmla="*/ 29237 w 5308480"/>
              <a:gd name="connsiteY2" fmla="*/ 5275472 h 5275472"/>
              <a:gd name="connsiteX3" fmla="*/ 161 w 5308480"/>
              <a:gd name="connsiteY3" fmla="*/ 57150 h 5275472"/>
              <a:gd name="connsiteX0" fmla="*/ 188638 w 5279243"/>
              <a:gd name="connsiteY0" fmla="*/ 187778 h 5275472"/>
              <a:gd name="connsiteX1" fmla="*/ 5275112 w 5279243"/>
              <a:gd name="connsiteY1" fmla="*/ 0 h 5275472"/>
              <a:gd name="connsiteX2" fmla="*/ 0 w 5279243"/>
              <a:gd name="connsiteY2" fmla="*/ 5275472 h 5275472"/>
              <a:gd name="connsiteX3" fmla="*/ 188638 w 5279243"/>
              <a:gd name="connsiteY3" fmla="*/ 187778 h 5275472"/>
              <a:gd name="connsiteX0" fmla="*/ 498 w 5282691"/>
              <a:gd name="connsiteY0" fmla="*/ 0 h 5279282"/>
              <a:gd name="connsiteX1" fmla="*/ 5278560 w 5282691"/>
              <a:gd name="connsiteY1" fmla="*/ 3810 h 5279282"/>
              <a:gd name="connsiteX2" fmla="*/ 3448 w 5282691"/>
              <a:gd name="connsiteY2" fmla="*/ 5279282 h 5279282"/>
              <a:gd name="connsiteX3" fmla="*/ 498 w 5282691"/>
              <a:gd name="connsiteY3" fmla="*/ 0 h 5279282"/>
              <a:gd name="connsiteX0" fmla="*/ 498 w 5282691"/>
              <a:gd name="connsiteY0" fmla="*/ 0 h 5279282"/>
              <a:gd name="connsiteX1" fmla="*/ 5278560 w 5282691"/>
              <a:gd name="connsiteY1" fmla="*/ 3810 h 5279282"/>
              <a:gd name="connsiteX2" fmla="*/ 3448 w 5282691"/>
              <a:gd name="connsiteY2" fmla="*/ 5279282 h 5279282"/>
              <a:gd name="connsiteX3" fmla="*/ 498 w 5282691"/>
              <a:gd name="connsiteY3" fmla="*/ 0 h 5279282"/>
              <a:gd name="connsiteX0" fmla="*/ 498 w 5282691"/>
              <a:gd name="connsiteY0" fmla="*/ 0 h 5279282"/>
              <a:gd name="connsiteX1" fmla="*/ 5278560 w 5282691"/>
              <a:gd name="connsiteY1" fmla="*/ 3810 h 5279282"/>
              <a:gd name="connsiteX2" fmla="*/ 3448 w 5282691"/>
              <a:gd name="connsiteY2" fmla="*/ 5279282 h 5279282"/>
              <a:gd name="connsiteX3" fmla="*/ 498 w 5282691"/>
              <a:gd name="connsiteY3" fmla="*/ 0 h 5279282"/>
              <a:gd name="connsiteX0" fmla="*/ 0 w 5282193"/>
              <a:gd name="connsiteY0" fmla="*/ 0 h 5279282"/>
              <a:gd name="connsiteX1" fmla="*/ 5278062 w 5282193"/>
              <a:gd name="connsiteY1" fmla="*/ 3810 h 5279282"/>
              <a:gd name="connsiteX2" fmla="*/ 2950 w 5282193"/>
              <a:gd name="connsiteY2" fmla="*/ 5279282 h 5279282"/>
              <a:gd name="connsiteX3" fmla="*/ 0 w 5282193"/>
              <a:gd name="connsiteY3" fmla="*/ 0 h 5279282"/>
              <a:gd name="connsiteX0" fmla="*/ 498 w 5282691"/>
              <a:gd name="connsiteY0" fmla="*/ 0 h 5279282"/>
              <a:gd name="connsiteX1" fmla="*/ 5278560 w 5282691"/>
              <a:gd name="connsiteY1" fmla="*/ 3810 h 5279282"/>
              <a:gd name="connsiteX2" fmla="*/ 3448 w 5282691"/>
              <a:gd name="connsiteY2" fmla="*/ 5279282 h 5279282"/>
              <a:gd name="connsiteX3" fmla="*/ 498 w 5282691"/>
              <a:gd name="connsiteY3" fmla="*/ 0 h 5279282"/>
              <a:gd name="connsiteX0" fmla="*/ 498 w 5282981"/>
              <a:gd name="connsiteY0" fmla="*/ 0 h 5279282"/>
              <a:gd name="connsiteX1" fmla="*/ 5278560 w 5282981"/>
              <a:gd name="connsiteY1" fmla="*/ 3810 h 5279282"/>
              <a:gd name="connsiteX2" fmla="*/ 3448 w 5282981"/>
              <a:gd name="connsiteY2" fmla="*/ 5279282 h 5279282"/>
              <a:gd name="connsiteX3" fmla="*/ 498 w 5282981"/>
              <a:gd name="connsiteY3" fmla="*/ 0 h 5279282"/>
              <a:gd name="connsiteX0" fmla="*/ 14467 w 5296925"/>
              <a:gd name="connsiteY0" fmla="*/ 0 h 4939648"/>
              <a:gd name="connsiteX1" fmla="*/ 5292529 w 5296925"/>
              <a:gd name="connsiteY1" fmla="*/ 3810 h 4939648"/>
              <a:gd name="connsiteX2" fmla="*/ 0 w 5296925"/>
              <a:gd name="connsiteY2" fmla="*/ 4939648 h 4939648"/>
              <a:gd name="connsiteX3" fmla="*/ 14467 w 5296925"/>
              <a:gd name="connsiteY3" fmla="*/ 0 h 4939648"/>
              <a:gd name="connsiteX0" fmla="*/ 26 w 5282874"/>
              <a:gd name="connsiteY0" fmla="*/ 0 h 4713225"/>
              <a:gd name="connsiteX1" fmla="*/ 5278088 w 5282874"/>
              <a:gd name="connsiteY1" fmla="*/ 3810 h 4713225"/>
              <a:gd name="connsiteX2" fmla="*/ 238107 w 5282874"/>
              <a:gd name="connsiteY2" fmla="*/ 4713225 h 4713225"/>
              <a:gd name="connsiteX3" fmla="*/ 26 w 5282874"/>
              <a:gd name="connsiteY3" fmla="*/ 0 h 4713225"/>
              <a:gd name="connsiteX0" fmla="*/ 5759 w 5288229"/>
              <a:gd name="connsiteY0" fmla="*/ 0 h 5200905"/>
              <a:gd name="connsiteX1" fmla="*/ 5283821 w 5288229"/>
              <a:gd name="connsiteY1" fmla="*/ 3810 h 5200905"/>
              <a:gd name="connsiteX2" fmla="*/ 0 w 5288229"/>
              <a:gd name="connsiteY2" fmla="*/ 5200905 h 5200905"/>
              <a:gd name="connsiteX3" fmla="*/ 5759 w 5288229"/>
              <a:gd name="connsiteY3" fmla="*/ 0 h 5200905"/>
              <a:gd name="connsiteX0" fmla="*/ 5759 w 5289495"/>
              <a:gd name="connsiteY0" fmla="*/ 0 h 5200905"/>
              <a:gd name="connsiteX1" fmla="*/ 5283821 w 5289495"/>
              <a:gd name="connsiteY1" fmla="*/ 3810 h 5200905"/>
              <a:gd name="connsiteX2" fmla="*/ 0 w 5289495"/>
              <a:gd name="connsiteY2" fmla="*/ 5200905 h 5200905"/>
              <a:gd name="connsiteX3" fmla="*/ 5759 w 5289495"/>
              <a:gd name="connsiteY3" fmla="*/ 0 h 5200905"/>
              <a:gd name="connsiteX0" fmla="*/ 5759 w 5283821"/>
              <a:gd name="connsiteY0" fmla="*/ 0 h 5200905"/>
              <a:gd name="connsiteX1" fmla="*/ 5283821 w 5283821"/>
              <a:gd name="connsiteY1" fmla="*/ 3810 h 5200905"/>
              <a:gd name="connsiteX2" fmla="*/ 0 w 5283821"/>
              <a:gd name="connsiteY2" fmla="*/ 5200905 h 5200905"/>
              <a:gd name="connsiteX3" fmla="*/ 5759 w 5283821"/>
              <a:gd name="connsiteY3" fmla="*/ 0 h 5200905"/>
              <a:gd name="connsiteX0" fmla="*/ 5759 w 5283821"/>
              <a:gd name="connsiteY0" fmla="*/ 0 h 5200905"/>
              <a:gd name="connsiteX1" fmla="*/ 5283821 w 5283821"/>
              <a:gd name="connsiteY1" fmla="*/ 3810 h 5200905"/>
              <a:gd name="connsiteX2" fmla="*/ 0 w 5283821"/>
              <a:gd name="connsiteY2" fmla="*/ 5200905 h 5200905"/>
              <a:gd name="connsiteX3" fmla="*/ 5759 w 5283821"/>
              <a:gd name="connsiteY3" fmla="*/ 0 h 5200905"/>
            </a:gdLst>
            <a:ahLst/>
            <a:cxnLst>
              <a:cxn ang="0">
                <a:pos x="connsiteX0" y="connsiteY0"/>
              </a:cxn>
              <a:cxn ang="0">
                <a:pos x="connsiteX1" y="connsiteY1"/>
              </a:cxn>
              <a:cxn ang="0">
                <a:pos x="connsiteX2" y="connsiteY2"/>
              </a:cxn>
              <a:cxn ang="0">
                <a:pos x="connsiteX3" y="connsiteY3"/>
              </a:cxn>
            </a:cxnLst>
            <a:rect l="l" t="t" r="r" b="b"/>
            <a:pathLst>
              <a:path w="5283821" h="5200905">
                <a:moveTo>
                  <a:pt x="5759" y="0"/>
                </a:moveTo>
                <a:lnTo>
                  <a:pt x="5283821" y="3810"/>
                </a:lnTo>
                <a:cubicBezTo>
                  <a:pt x="5183019" y="2318780"/>
                  <a:pt x="3153299" y="4928600"/>
                  <a:pt x="0" y="5200905"/>
                </a:cubicBezTo>
                <a:cubicBezTo>
                  <a:pt x="4969" y="3467355"/>
                  <a:pt x="2874" y="1031644"/>
                  <a:pt x="5759" y="0"/>
                </a:cubicBezTo>
                <a:close/>
              </a:path>
            </a:pathLst>
          </a:custGeom>
          <a:solidFill>
            <a:schemeClr val="bg1">
              <a:lumMod val="95000"/>
            </a:schemeClr>
          </a:solidFill>
          <a:ln>
            <a:noFill/>
          </a:ln>
        </p:spPr>
        <p:txBody>
          <a:bodyPr anchor="ctr">
            <a:normAutofit/>
          </a:bodyPr>
          <a:lstStyle>
            <a:lvl1pPr algn="ctr">
              <a:defRPr sz="1600" b="0">
                <a:solidFill>
                  <a:schemeClr val="tx1"/>
                </a:solidFill>
              </a:defRPr>
            </a:lvl1pPr>
          </a:lstStyle>
          <a:p>
            <a:endParaRPr lang="fr-FR" dirty="0"/>
          </a:p>
        </p:txBody>
      </p:sp>
      <p:sp>
        <p:nvSpPr>
          <p:cNvPr id="17" name="Titre 1">
            <a:extLst>
              <a:ext uri="{FF2B5EF4-FFF2-40B4-BE49-F238E27FC236}">
                <a16:creationId xmlns:a16="http://schemas.microsoft.com/office/drawing/2014/main" id="{BCFDD65D-8AD0-349D-C05C-6F4427A224F5}"/>
              </a:ext>
            </a:extLst>
          </p:cNvPr>
          <p:cNvSpPr>
            <a:spLocks noGrp="1"/>
          </p:cNvSpPr>
          <p:nvPr>
            <p:ph type="title" hasCustomPrompt="1"/>
          </p:nvPr>
        </p:nvSpPr>
        <p:spPr>
          <a:xfrm>
            <a:off x="4448175" y="3428998"/>
            <a:ext cx="7134226" cy="1466851"/>
          </a:xfrm>
          <a:prstGeom prst="rect">
            <a:avLst/>
          </a:prstGeom>
        </p:spPr>
        <p:txBody>
          <a:bodyPr lIns="0" tIns="0" rIns="0" bIns="0" anchor="b"/>
          <a:lstStyle>
            <a:lvl1pPr>
              <a:defRPr/>
            </a:lvl1pPr>
          </a:lstStyle>
          <a:p>
            <a:r>
              <a:rPr lang="fr-FR" dirty="0"/>
              <a:t>Titre de la présentation</a:t>
            </a:r>
          </a:p>
        </p:txBody>
      </p:sp>
      <p:sp>
        <p:nvSpPr>
          <p:cNvPr id="20" name="Espace réservé du texte 19">
            <a:extLst>
              <a:ext uri="{FF2B5EF4-FFF2-40B4-BE49-F238E27FC236}">
                <a16:creationId xmlns:a16="http://schemas.microsoft.com/office/drawing/2014/main" id="{F290CF6F-9CE1-0DB2-1240-C4E20DFD3D26}"/>
              </a:ext>
            </a:extLst>
          </p:cNvPr>
          <p:cNvSpPr>
            <a:spLocks noGrp="1"/>
          </p:cNvSpPr>
          <p:nvPr>
            <p:ph type="body" sz="quarter" idx="15" hasCustomPrompt="1"/>
          </p:nvPr>
        </p:nvSpPr>
        <p:spPr>
          <a:xfrm>
            <a:off x="4448175" y="5019675"/>
            <a:ext cx="7134226" cy="333375"/>
          </a:xfrm>
        </p:spPr>
        <p:txBody>
          <a:bodyPr tIns="0" rIns="0" bIns="0">
            <a:noAutofit/>
          </a:bodyPr>
          <a:lstStyle>
            <a:lvl1pPr>
              <a:defRPr sz="1800" b="0" i="1">
                <a:solidFill>
                  <a:schemeClr val="tx2"/>
                </a:solidFill>
              </a:defRPr>
            </a:lvl1pPr>
          </a:lstStyle>
          <a:p>
            <a:pPr lvl="0"/>
            <a:r>
              <a:rPr lang="fr-FR" dirty="0"/>
              <a:t>Sous-titre de la présentation</a:t>
            </a:r>
          </a:p>
        </p:txBody>
      </p:sp>
      <p:sp>
        <p:nvSpPr>
          <p:cNvPr id="22" name="Espace réservé du texte 21">
            <a:extLst>
              <a:ext uri="{FF2B5EF4-FFF2-40B4-BE49-F238E27FC236}">
                <a16:creationId xmlns:a16="http://schemas.microsoft.com/office/drawing/2014/main" id="{267EF16E-C43C-D317-17EF-89ABBFDC71E3}"/>
              </a:ext>
            </a:extLst>
          </p:cNvPr>
          <p:cNvSpPr>
            <a:spLocks noGrp="1"/>
          </p:cNvSpPr>
          <p:nvPr>
            <p:ph type="body" sz="quarter" idx="16" hasCustomPrompt="1"/>
          </p:nvPr>
        </p:nvSpPr>
        <p:spPr>
          <a:xfrm>
            <a:off x="4448175" y="5476876"/>
            <a:ext cx="3564857" cy="333375"/>
          </a:xfrm>
        </p:spPr>
        <p:txBody>
          <a:bodyPr tIns="0" rIns="0" bIns="0">
            <a:noAutofit/>
          </a:bodyPr>
          <a:lstStyle>
            <a:lvl1pPr>
              <a:defRPr sz="1600" b="0" i="1">
                <a:solidFill>
                  <a:schemeClr val="tx1">
                    <a:lumMod val="50000"/>
                    <a:lumOff val="50000"/>
                  </a:schemeClr>
                </a:solidFill>
              </a:defRPr>
            </a:lvl1pPr>
          </a:lstStyle>
          <a:p>
            <a:pPr lvl="0"/>
            <a:r>
              <a:rPr lang="fr-FR" dirty="0"/>
              <a:t>Date de la présentation</a:t>
            </a:r>
          </a:p>
        </p:txBody>
      </p:sp>
    </p:spTree>
    <p:extLst>
      <p:ext uri="{BB962C8B-B14F-4D97-AF65-F5344CB8AC3E}">
        <p14:creationId xmlns:p14="http://schemas.microsoft.com/office/powerpoint/2010/main" val="3702388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 photo 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16BD9E-5200-8FA1-9F8C-4A7EDAAB41EB}"/>
              </a:ext>
            </a:extLst>
          </p:cNvPr>
          <p:cNvSpPr>
            <a:spLocks noGrp="1"/>
          </p:cNvSpPr>
          <p:nvPr>
            <p:ph type="title" hasCustomPrompt="1"/>
          </p:nvPr>
        </p:nvSpPr>
        <p:spPr>
          <a:xfrm>
            <a:off x="647704" y="365125"/>
            <a:ext cx="10963267" cy="379478"/>
          </a:xfrm>
        </p:spPr>
        <p:txBody>
          <a:bodyPr/>
          <a:lstStyle/>
          <a:p>
            <a:r>
              <a:rPr lang="fr-FR" dirty="0"/>
              <a:t>Titre de la partie</a:t>
            </a:r>
          </a:p>
        </p:txBody>
      </p:sp>
      <p:sp>
        <p:nvSpPr>
          <p:cNvPr id="3" name="Espace réservé du numéro de diapositive 2">
            <a:extLst>
              <a:ext uri="{FF2B5EF4-FFF2-40B4-BE49-F238E27FC236}">
                <a16:creationId xmlns:a16="http://schemas.microsoft.com/office/drawing/2014/main" id="{FD724DA1-39E7-24A8-5C23-FC1A3DEFCA85}"/>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u pied de page 3">
            <a:extLst>
              <a:ext uri="{FF2B5EF4-FFF2-40B4-BE49-F238E27FC236}">
                <a16:creationId xmlns:a16="http://schemas.microsoft.com/office/drawing/2014/main" id="{CF62AA38-22BD-AA32-AFEB-890306BF4432}"/>
              </a:ext>
            </a:extLst>
          </p:cNvPr>
          <p:cNvSpPr>
            <a:spLocks noGrp="1"/>
          </p:cNvSpPr>
          <p:nvPr>
            <p:ph type="ftr" sz="quarter" idx="11"/>
          </p:nvPr>
        </p:nvSpPr>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F0B40527-FB1C-BADA-7671-1E149E4B3E0D}"/>
              </a:ext>
            </a:extLst>
          </p:cNvPr>
          <p:cNvSpPr>
            <a:spLocks noGrp="1"/>
          </p:cNvSpPr>
          <p:nvPr>
            <p:ph type="dt" sz="half" idx="12"/>
          </p:nvPr>
        </p:nvSpPr>
        <p:spPr/>
        <p:txBody>
          <a:bodyPr/>
          <a:lstStyle/>
          <a:p>
            <a:r>
              <a:rPr lang="fr-FR" dirty="0"/>
              <a:t>5 juillet 2023</a:t>
            </a:r>
          </a:p>
        </p:txBody>
      </p:sp>
      <p:sp>
        <p:nvSpPr>
          <p:cNvPr id="9" name="Espace réservé du texte 13">
            <a:extLst>
              <a:ext uri="{FF2B5EF4-FFF2-40B4-BE49-F238E27FC236}">
                <a16:creationId xmlns:a16="http://schemas.microsoft.com/office/drawing/2014/main" id="{CA726962-4E58-302C-355D-468FEBA4AD61}"/>
              </a:ext>
            </a:extLst>
          </p:cNvPr>
          <p:cNvSpPr>
            <a:spLocks noGrp="1"/>
          </p:cNvSpPr>
          <p:nvPr>
            <p:ph type="body" sz="quarter" idx="14" hasCustomPrompt="1"/>
          </p:nvPr>
        </p:nvSpPr>
        <p:spPr>
          <a:xfrm>
            <a:off x="647704" y="1390650"/>
            <a:ext cx="5133971" cy="4619625"/>
          </a:xfrm>
          <a:ln>
            <a:noFill/>
          </a:ln>
        </p:spPr>
        <p:txBody>
          <a:bodyPr/>
          <a:lstStyle>
            <a:lvl1pPr>
              <a:defRPr>
                <a:solidFill>
                  <a:schemeClr val="tx2"/>
                </a:solidFill>
              </a:defRPr>
            </a:lvl1pPr>
            <a:lvl2pPr>
              <a:defRPr/>
            </a:lvl2pPr>
            <a:lvl3pPr>
              <a:defRPr/>
            </a:lvl3pPr>
            <a:lvl4pPr>
              <a:defRPr/>
            </a:lvl4pPr>
            <a:lvl5pPr>
              <a:defRPr/>
            </a:lvl5pPr>
          </a:lstStyle>
          <a:p>
            <a:pPr lvl="0"/>
            <a:r>
              <a:rPr lang="fr-FR" dirty="0"/>
              <a:t>Premier niveau</a:t>
            </a:r>
          </a:p>
          <a:p>
            <a:pPr lvl="1"/>
            <a:r>
              <a:rPr lang="fr-FR" dirty="0"/>
              <a:t>Deuxième niveau</a:t>
            </a:r>
          </a:p>
          <a:p>
            <a:pPr lvl="1"/>
            <a:endParaRPr lang="fr-FR" dirty="0"/>
          </a:p>
          <a:p>
            <a:pPr lvl="2"/>
            <a:r>
              <a:rPr lang="fr-FR" dirty="0"/>
              <a:t>Texte</a:t>
            </a:r>
          </a:p>
          <a:p>
            <a:pPr lvl="3"/>
            <a:r>
              <a:rPr lang="fr-FR" dirty="0"/>
              <a:t>Texte italique</a:t>
            </a:r>
          </a:p>
          <a:p>
            <a:pPr lvl="3"/>
            <a:endParaRPr lang="fr-FR" dirty="0"/>
          </a:p>
          <a:p>
            <a:pPr lvl="4"/>
            <a:r>
              <a:rPr lang="fr-FR" dirty="0"/>
              <a:t>Premier niveau de liste à puces</a:t>
            </a:r>
          </a:p>
          <a:p>
            <a:pPr lvl="5"/>
            <a:r>
              <a:rPr lang="fr-FR" dirty="0"/>
              <a:t>Second niveau de liste à puces</a:t>
            </a:r>
          </a:p>
        </p:txBody>
      </p:sp>
      <p:sp>
        <p:nvSpPr>
          <p:cNvPr id="10" name="Espace réservé pour une image  6">
            <a:extLst>
              <a:ext uri="{FF2B5EF4-FFF2-40B4-BE49-F238E27FC236}">
                <a16:creationId xmlns:a16="http://schemas.microsoft.com/office/drawing/2014/main" id="{1CA87B95-EC43-6D0E-CDF1-38488DBEAB3E}"/>
              </a:ext>
            </a:extLst>
          </p:cNvPr>
          <p:cNvSpPr>
            <a:spLocks noGrp="1"/>
          </p:cNvSpPr>
          <p:nvPr>
            <p:ph type="pic" sz="quarter" idx="17"/>
          </p:nvPr>
        </p:nvSpPr>
        <p:spPr>
          <a:xfrm>
            <a:off x="6477000" y="1390650"/>
            <a:ext cx="5133971" cy="4619625"/>
          </a:xfrm>
        </p:spPr>
        <p:txBody>
          <a:bodyPr anchor="ctr">
            <a:normAutofit/>
          </a:bodyPr>
          <a:lstStyle>
            <a:lvl1pPr algn="ctr">
              <a:defRPr sz="1200" b="0">
                <a:solidFill>
                  <a:schemeClr val="tx1"/>
                </a:solidFill>
              </a:defRPr>
            </a:lvl1pPr>
          </a:lstStyle>
          <a:p>
            <a:endParaRPr lang="fr-FR" dirty="0"/>
          </a:p>
        </p:txBody>
      </p:sp>
      <p:sp>
        <p:nvSpPr>
          <p:cNvPr id="11" name="Rectangle 10">
            <a:extLst>
              <a:ext uri="{FF2B5EF4-FFF2-40B4-BE49-F238E27FC236}">
                <a16:creationId xmlns:a16="http://schemas.microsoft.com/office/drawing/2014/main" id="{B7882C24-D633-0019-C454-F9B5A3133417}"/>
              </a:ext>
            </a:extLst>
          </p:cNvPr>
          <p:cNvSpPr/>
          <p:nvPr userDrawn="1"/>
        </p:nvSpPr>
        <p:spPr>
          <a:xfrm rot="5400000">
            <a:off x="4142156" y="3658817"/>
            <a:ext cx="4619622" cy="832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3" name="Connecteur droit 12">
            <a:extLst>
              <a:ext uri="{FF2B5EF4-FFF2-40B4-BE49-F238E27FC236}">
                <a16:creationId xmlns:a16="http://schemas.microsoft.com/office/drawing/2014/main" id="{4DFC47A6-B269-32A4-D754-BA986C1A4FC9}"/>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011B4E37-DF7F-BDF9-1589-B965645444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7509" y="6274054"/>
            <a:ext cx="443409" cy="379478"/>
          </a:xfrm>
          <a:prstGeom prst="rect">
            <a:avLst/>
          </a:prstGeom>
        </p:spPr>
      </p:pic>
      <p:sp>
        <p:nvSpPr>
          <p:cNvPr id="6" name="Rectangle 5">
            <a:extLst>
              <a:ext uri="{FF2B5EF4-FFF2-40B4-BE49-F238E27FC236}">
                <a16:creationId xmlns:a16="http://schemas.microsoft.com/office/drawing/2014/main" id="{1387721B-65E0-EB57-22F7-B22167B76633}"/>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75622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 photo 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16BD9E-5200-8FA1-9F8C-4A7EDAAB41EB}"/>
              </a:ext>
            </a:extLst>
          </p:cNvPr>
          <p:cNvSpPr>
            <a:spLocks noGrp="1"/>
          </p:cNvSpPr>
          <p:nvPr>
            <p:ph type="title" hasCustomPrompt="1"/>
          </p:nvPr>
        </p:nvSpPr>
        <p:spPr>
          <a:xfrm>
            <a:off x="647704" y="365125"/>
            <a:ext cx="10963267" cy="379478"/>
          </a:xfrm>
        </p:spPr>
        <p:txBody>
          <a:bodyPr/>
          <a:lstStyle/>
          <a:p>
            <a:r>
              <a:rPr lang="fr-FR" dirty="0"/>
              <a:t>Titre de la partie</a:t>
            </a:r>
          </a:p>
        </p:txBody>
      </p:sp>
      <p:sp>
        <p:nvSpPr>
          <p:cNvPr id="3" name="Espace réservé du numéro de diapositive 2">
            <a:extLst>
              <a:ext uri="{FF2B5EF4-FFF2-40B4-BE49-F238E27FC236}">
                <a16:creationId xmlns:a16="http://schemas.microsoft.com/office/drawing/2014/main" id="{FD724DA1-39E7-24A8-5C23-FC1A3DEFCA85}"/>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u pied de page 3">
            <a:extLst>
              <a:ext uri="{FF2B5EF4-FFF2-40B4-BE49-F238E27FC236}">
                <a16:creationId xmlns:a16="http://schemas.microsoft.com/office/drawing/2014/main" id="{CF62AA38-22BD-AA32-AFEB-890306BF4432}"/>
              </a:ext>
            </a:extLst>
          </p:cNvPr>
          <p:cNvSpPr>
            <a:spLocks noGrp="1"/>
          </p:cNvSpPr>
          <p:nvPr>
            <p:ph type="ftr" sz="quarter" idx="11"/>
          </p:nvPr>
        </p:nvSpPr>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F0B40527-FB1C-BADA-7671-1E149E4B3E0D}"/>
              </a:ext>
            </a:extLst>
          </p:cNvPr>
          <p:cNvSpPr>
            <a:spLocks noGrp="1"/>
          </p:cNvSpPr>
          <p:nvPr>
            <p:ph type="dt" sz="half" idx="12"/>
          </p:nvPr>
        </p:nvSpPr>
        <p:spPr/>
        <p:txBody>
          <a:bodyPr/>
          <a:lstStyle/>
          <a:p>
            <a:r>
              <a:rPr lang="fr-FR" dirty="0"/>
              <a:t>5 juillet 2023</a:t>
            </a:r>
          </a:p>
        </p:txBody>
      </p:sp>
      <p:sp>
        <p:nvSpPr>
          <p:cNvPr id="9" name="Espace réservé du texte 13">
            <a:extLst>
              <a:ext uri="{FF2B5EF4-FFF2-40B4-BE49-F238E27FC236}">
                <a16:creationId xmlns:a16="http://schemas.microsoft.com/office/drawing/2014/main" id="{CA726962-4E58-302C-355D-468FEBA4AD61}"/>
              </a:ext>
            </a:extLst>
          </p:cNvPr>
          <p:cNvSpPr>
            <a:spLocks noGrp="1"/>
          </p:cNvSpPr>
          <p:nvPr>
            <p:ph type="body" sz="quarter" idx="14" hasCustomPrompt="1"/>
          </p:nvPr>
        </p:nvSpPr>
        <p:spPr>
          <a:xfrm>
            <a:off x="647704" y="1390650"/>
            <a:ext cx="5133971" cy="4619625"/>
          </a:xfrm>
          <a:ln>
            <a:noFill/>
          </a:ln>
        </p:spPr>
        <p:txBody>
          <a:bodyPr/>
          <a:lstStyle>
            <a:lvl1pPr>
              <a:defRPr>
                <a:solidFill>
                  <a:schemeClr val="tx2"/>
                </a:solidFill>
              </a:defRPr>
            </a:lvl1pPr>
            <a:lvl3pPr>
              <a:defRPr/>
            </a:lvl3pPr>
            <a:lvl4pPr>
              <a:defRPr/>
            </a:lvl4pPr>
            <a:lvl5pPr>
              <a:defRPr/>
            </a:lvl5pPr>
          </a:lstStyle>
          <a:p>
            <a:pPr lvl="0"/>
            <a:r>
              <a:rPr lang="fr-FR" dirty="0"/>
              <a:t>Premier niveau</a:t>
            </a:r>
          </a:p>
          <a:p>
            <a:pPr lvl="1"/>
            <a:r>
              <a:rPr lang="fr-FR" dirty="0"/>
              <a:t>Deuxième niveau</a:t>
            </a:r>
          </a:p>
          <a:p>
            <a:pPr lvl="1"/>
            <a:endParaRPr lang="fr-FR" dirty="0"/>
          </a:p>
          <a:p>
            <a:pPr lvl="2"/>
            <a:r>
              <a:rPr lang="fr-FR" dirty="0"/>
              <a:t>Texte</a:t>
            </a:r>
          </a:p>
          <a:p>
            <a:pPr lvl="3"/>
            <a:r>
              <a:rPr lang="fr-FR" dirty="0"/>
              <a:t>Texte italique</a:t>
            </a:r>
          </a:p>
          <a:p>
            <a:pPr lvl="3"/>
            <a:endParaRPr lang="fr-FR" dirty="0"/>
          </a:p>
          <a:p>
            <a:pPr lvl="4"/>
            <a:r>
              <a:rPr lang="fr-FR" dirty="0"/>
              <a:t>Premier niveau de liste à puces</a:t>
            </a:r>
          </a:p>
          <a:p>
            <a:pPr lvl="5"/>
            <a:r>
              <a:rPr lang="fr-FR" dirty="0"/>
              <a:t>Second niveau de liste à puces</a:t>
            </a:r>
          </a:p>
        </p:txBody>
      </p:sp>
      <p:sp>
        <p:nvSpPr>
          <p:cNvPr id="6" name="Espace réservé pour une image  6">
            <a:extLst>
              <a:ext uri="{FF2B5EF4-FFF2-40B4-BE49-F238E27FC236}">
                <a16:creationId xmlns:a16="http://schemas.microsoft.com/office/drawing/2014/main" id="{44B5D61B-5CF5-BF3A-1996-7EB5D6E100A4}"/>
              </a:ext>
            </a:extLst>
          </p:cNvPr>
          <p:cNvSpPr>
            <a:spLocks noGrp="1"/>
          </p:cNvSpPr>
          <p:nvPr>
            <p:ph type="pic" sz="quarter" idx="18"/>
          </p:nvPr>
        </p:nvSpPr>
        <p:spPr>
          <a:xfrm>
            <a:off x="6477000" y="3819525"/>
            <a:ext cx="5133971" cy="2190750"/>
          </a:xfrm>
        </p:spPr>
        <p:txBody>
          <a:bodyPr anchor="ctr">
            <a:normAutofit/>
          </a:bodyPr>
          <a:lstStyle>
            <a:lvl1pPr algn="ctr">
              <a:defRPr sz="1200" b="0">
                <a:solidFill>
                  <a:schemeClr val="tx1"/>
                </a:solidFill>
              </a:defRPr>
            </a:lvl1pPr>
          </a:lstStyle>
          <a:p>
            <a:endParaRPr lang="fr-FR" dirty="0"/>
          </a:p>
        </p:txBody>
      </p:sp>
      <p:sp>
        <p:nvSpPr>
          <p:cNvPr id="7" name="Rectangle 6">
            <a:extLst>
              <a:ext uri="{FF2B5EF4-FFF2-40B4-BE49-F238E27FC236}">
                <a16:creationId xmlns:a16="http://schemas.microsoft.com/office/drawing/2014/main" id="{E73128CE-5DC5-F336-197E-4C51DB9161D5}"/>
              </a:ext>
            </a:extLst>
          </p:cNvPr>
          <p:cNvSpPr/>
          <p:nvPr userDrawn="1"/>
        </p:nvSpPr>
        <p:spPr>
          <a:xfrm rot="5400000">
            <a:off x="5356590" y="4873256"/>
            <a:ext cx="2190751" cy="832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pour une image  6">
            <a:extLst>
              <a:ext uri="{FF2B5EF4-FFF2-40B4-BE49-F238E27FC236}">
                <a16:creationId xmlns:a16="http://schemas.microsoft.com/office/drawing/2014/main" id="{9D9DCB0D-BBF7-92B8-4910-6206DC6DEE06}"/>
              </a:ext>
            </a:extLst>
          </p:cNvPr>
          <p:cNvSpPr>
            <a:spLocks noGrp="1"/>
          </p:cNvSpPr>
          <p:nvPr>
            <p:ph type="pic" sz="quarter" idx="19"/>
          </p:nvPr>
        </p:nvSpPr>
        <p:spPr>
          <a:xfrm>
            <a:off x="6477000" y="1390650"/>
            <a:ext cx="5133971" cy="2190750"/>
          </a:xfrm>
        </p:spPr>
        <p:txBody>
          <a:bodyPr anchor="ctr">
            <a:normAutofit/>
          </a:bodyPr>
          <a:lstStyle>
            <a:lvl1pPr algn="ctr">
              <a:defRPr sz="1200" b="0">
                <a:solidFill>
                  <a:schemeClr val="tx1"/>
                </a:solidFill>
              </a:defRPr>
            </a:lvl1pPr>
          </a:lstStyle>
          <a:p>
            <a:endParaRPr lang="fr-FR" dirty="0"/>
          </a:p>
        </p:txBody>
      </p:sp>
      <p:sp>
        <p:nvSpPr>
          <p:cNvPr id="12" name="Rectangle 11">
            <a:extLst>
              <a:ext uri="{FF2B5EF4-FFF2-40B4-BE49-F238E27FC236}">
                <a16:creationId xmlns:a16="http://schemas.microsoft.com/office/drawing/2014/main" id="{2AD650A7-3FDA-F4C8-4E3C-C9E198D792F8}"/>
              </a:ext>
            </a:extLst>
          </p:cNvPr>
          <p:cNvSpPr/>
          <p:nvPr userDrawn="1"/>
        </p:nvSpPr>
        <p:spPr>
          <a:xfrm rot="5400000">
            <a:off x="5356590" y="2444381"/>
            <a:ext cx="2190751" cy="832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3" name="Connecteur droit 12">
            <a:extLst>
              <a:ext uri="{FF2B5EF4-FFF2-40B4-BE49-F238E27FC236}">
                <a16:creationId xmlns:a16="http://schemas.microsoft.com/office/drawing/2014/main" id="{A01701FF-BFEF-F080-3CEE-C4896D42C9FA}"/>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1426ED37-427A-7E83-4D9D-AB48D34BE3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7509" y="6274054"/>
            <a:ext cx="443409" cy="379478"/>
          </a:xfrm>
          <a:prstGeom prst="rect">
            <a:avLst/>
          </a:prstGeom>
        </p:spPr>
      </p:pic>
      <p:sp>
        <p:nvSpPr>
          <p:cNvPr id="11" name="Rectangle 10">
            <a:extLst>
              <a:ext uri="{FF2B5EF4-FFF2-40B4-BE49-F238E27FC236}">
                <a16:creationId xmlns:a16="http://schemas.microsoft.com/office/drawing/2014/main" id="{6912F2F8-E23B-0DE6-4D0D-CEB45B7C4408}"/>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935436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D724DA1-39E7-24A8-5C23-FC1A3DEFCA85}"/>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u pied de page 3">
            <a:extLst>
              <a:ext uri="{FF2B5EF4-FFF2-40B4-BE49-F238E27FC236}">
                <a16:creationId xmlns:a16="http://schemas.microsoft.com/office/drawing/2014/main" id="{CF62AA38-22BD-AA32-AFEB-890306BF4432}"/>
              </a:ext>
            </a:extLst>
          </p:cNvPr>
          <p:cNvSpPr>
            <a:spLocks noGrp="1"/>
          </p:cNvSpPr>
          <p:nvPr>
            <p:ph type="ftr" sz="quarter" idx="11"/>
          </p:nvPr>
        </p:nvSpPr>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F0B40527-FB1C-BADA-7671-1E149E4B3E0D}"/>
              </a:ext>
            </a:extLst>
          </p:cNvPr>
          <p:cNvSpPr>
            <a:spLocks noGrp="1"/>
          </p:cNvSpPr>
          <p:nvPr>
            <p:ph type="dt" sz="half" idx="12"/>
          </p:nvPr>
        </p:nvSpPr>
        <p:spPr/>
        <p:txBody>
          <a:bodyPr/>
          <a:lstStyle/>
          <a:p>
            <a:r>
              <a:rPr lang="fr-FR" dirty="0"/>
              <a:t>5 juillet 2023</a:t>
            </a:r>
          </a:p>
        </p:txBody>
      </p:sp>
      <p:sp>
        <p:nvSpPr>
          <p:cNvPr id="7" name="Espace réservé pour une image  6">
            <a:extLst>
              <a:ext uri="{FF2B5EF4-FFF2-40B4-BE49-F238E27FC236}">
                <a16:creationId xmlns:a16="http://schemas.microsoft.com/office/drawing/2014/main" id="{40945EDE-9B03-71E4-AA50-DD2B2790FA78}"/>
              </a:ext>
            </a:extLst>
          </p:cNvPr>
          <p:cNvSpPr>
            <a:spLocks noGrp="1"/>
          </p:cNvSpPr>
          <p:nvPr>
            <p:ph type="pic" sz="quarter" idx="13"/>
          </p:nvPr>
        </p:nvSpPr>
        <p:spPr>
          <a:xfrm>
            <a:off x="6493613" y="1390650"/>
            <a:ext cx="5117361" cy="4619625"/>
          </a:xfrm>
        </p:spPr>
        <p:txBody>
          <a:bodyPr anchor="ctr">
            <a:normAutofit/>
          </a:bodyPr>
          <a:lstStyle>
            <a:lvl1pPr algn="ctr">
              <a:defRPr sz="1200" b="0">
                <a:solidFill>
                  <a:schemeClr val="tx1"/>
                </a:solidFill>
              </a:defRPr>
            </a:lvl1pPr>
          </a:lstStyle>
          <a:p>
            <a:endParaRPr lang="fr-FR" dirty="0"/>
          </a:p>
        </p:txBody>
      </p:sp>
      <p:sp>
        <p:nvSpPr>
          <p:cNvPr id="8" name="Rectangle 7">
            <a:extLst>
              <a:ext uri="{FF2B5EF4-FFF2-40B4-BE49-F238E27FC236}">
                <a16:creationId xmlns:a16="http://schemas.microsoft.com/office/drawing/2014/main" id="{E0D6A6F2-5450-3DB1-813C-EB592761E364}"/>
              </a:ext>
            </a:extLst>
          </p:cNvPr>
          <p:cNvSpPr/>
          <p:nvPr userDrawn="1"/>
        </p:nvSpPr>
        <p:spPr>
          <a:xfrm rot="5400000">
            <a:off x="4142156" y="3658818"/>
            <a:ext cx="4619623" cy="832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pour une image  6">
            <a:extLst>
              <a:ext uri="{FF2B5EF4-FFF2-40B4-BE49-F238E27FC236}">
                <a16:creationId xmlns:a16="http://schemas.microsoft.com/office/drawing/2014/main" id="{80617B67-95C7-57D8-F3C6-7729460E0C57}"/>
              </a:ext>
            </a:extLst>
          </p:cNvPr>
          <p:cNvSpPr>
            <a:spLocks noGrp="1"/>
          </p:cNvSpPr>
          <p:nvPr>
            <p:ph type="pic" sz="quarter" idx="14"/>
          </p:nvPr>
        </p:nvSpPr>
        <p:spPr>
          <a:xfrm>
            <a:off x="647704" y="1390650"/>
            <a:ext cx="5133969" cy="4619625"/>
          </a:xfrm>
        </p:spPr>
        <p:txBody>
          <a:bodyPr anchor="ctr">
            <a:normAutofit/>
          </a:bodyPr>
          <a:lstStyle>
            <a:lvl1pPr algn="ctr">
              <a:defRPr sz="1200" b="0">
                <a:solidFill>
                  <a:schemeClr val="tx1"/>
                </a:solidFill>
              </a:defRPr>
            </a:lvl1pPr>
          </a:lstStyle>
          <a:p>
            <a:endParaRPr lang="fr-FR" dirty="0"/>
          </a:p>
        </p:txBody>
      </p:sp>
      <p:sp>
        <p:nvSpPr>
          <p:cNvPr id="10" name="Rectangle 9">
            <a:extLst>
              <a:ext uri="{FF2B5EF4-FFF2-40B4-BE49-F238E27FC236}">
                <a16:creationId xmlns:a16="http://schemas.microsoft.com/office/drawing/2014/main" id="{9D3A852C-BE2F-D7A8-4EB3-AF065A81054F}"/>
              </a:ext>
            </a:extLst>
          </p:cNvPr>
          <p:cNvSpPr/>
          <p:nvPr userDrawn="1"/>
        </p:nvSpPr>
        <p:spPr>
          <a:xfrm rot="5400000">
            <a:off x="-1687139" y="3658818"/>
            <a:ext cx="4619623" cy="832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9" name="Connecteur droit 8">
            <a:extLst>
              <a:ext uri="{FF2B5EF4-FFF2-40B4-BE49-F238E27FC236}">
                <a16:creationId xmlns:a16="http://schemas.microsoft.com/office/drawing/2014/main" id="{001C1015-6588-A835-A9BD-4B80826AA46C}"/>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6FE804F3-41F9-30DF-57B0-EB6FAE1798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7509" y="6274054"/>
            <a:ext cx="443409" cy="379478"/>
          </a:xfrm>
          <a:prstGeom prst="rect">
            <a:avLst/>
          </a:prstGeom>
        </p:spPr>
      </p:pic>
      <p:sp>
        <p:nvSpPr>
          <p:cNvPr id="12" name="Rectangle 11">
            <a:extLst>
              <a:ext uri="{FF2B5EF4-FFF2-40B4-BE49-F238E27FC236}">
                <a16:creationId xmlns:a16="http://schemas.microsoft.com/office/drawing/2014/main" id="{37302F3E-E294-801B-E93E-3D163FF8D111}"/>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Titre 1">
            <a:extLst>
              <a:ext uri="{FF2B5EF4-FFF2-40B4-BE49-F238E27FC236}">
                <a16:creationId xmlns:a16="http://schemas.microsoft.com/office/drawing/2014/main" id="{6D1FDFA9-FC9E-00B3-C16C-62A79C47F6C3}"/>
              </a:ext>
            </a:extLst>
          </p:cNvPr>
          <p:cNvSpPr>
            <a:spLocks noGrp="1"/>
          </p:cNvSpPr>
          <p:nvPr>
            <p:ph type="title" hasCustomPrompt="1"/>
          </p:nvPr>
        </p:nvSpPr>
        <p:spPr>
          <a:xfrm>
            <a:off x="647704" y="365125"/>
            <a:ext cx="10963267" cy="379478"/>
          </a:xfrm>
        </p:spPr>
        <p:txBody>
          <a:bodyPr/>
          <a:lstStyle/>
          <a:p>
            <a:r>
              <a:rPr lang="fr-FR" dirty="0"/>
              <a:t>Titre de la partie</a:t>
            </a:r>
          </a:p>
        </p:txBody>
      </p:sp>
    </p:spTree>
    <p:extLst>
      <p:ext uri="{BB962C8B-B14F-4D97-AF65-F5344CB8AC3E}">
        <p14:creationId xmlns:p14="http://schemas.microsoft.com/office/powerpoint/2010/main" val="215486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s + légend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16BD9E-5200-8FA1-9F8C-4A7EDAAB41EB}"/>
              </a:ext>
            </a:extLst>
          </p:cNvPr>
          <p:cNvSpPr>
            <a:spLocks noGrp="1"/>
          </p:cNvSpPr>
          <p:nvPr>
            <p:ph type="title" hasCustomPrompt="1"/>
          </p:nvPr>
        </p:nvSpPr>
        <p:spPr>
          <a:xfrm>
            <a:off x="647704" y="365125"/>
            <a:ext cx="10963267" cy="379478"/>
          </a:xfrm>
        </p:spPr>
        <p:txBody>
          <a:bodyPr/>
          <a:lstStyle/>
          <a:p>
            <a:r>
              <a:rPr lang="fr-FR" dirty="0"/>
              <a:t>Titre de la partie</a:t>
            </a:r>
          </a:p>
        </p:txBody>
      </p:sp>
      <p:sp>
        <p:nvSpPr>
          <p:cNvPr id="3" name="Espace réservé du numéro de diapositive 2">
            <a:extLst>
              <a:ext uri="{FF2B5EF4-FFF2-40B4-BE49-F238E27FC236}">
                <a16:creationId xmlns:a16="http://schemas.microsoft.com/office/drawing/2014/main" id="{FD724DA1-39E7-24A8-5C23-FC1A3DEFCA85}"/>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u pied de page 3">
            <a:extLst>
              <a:ext uri="{FF2B5EF4-FFF2-40B4-BE49-F238E27FC236}">
                <a16:creationId xmlns:a16="http://schemas.microsoft.com/office/drawing/2014/main" id="{CF62AA38-22BD-AA32-AFEB-890306BF4432}"/>
              </a:ext>
            </a:extLst>
          </p:cNvPr>
          <p:cNvSpPr>
            <a:spLocks noGrp="1"/>
          </p:cNvSpPr>
          <p:nvPr>
            <p:ph type="ftr" sz="quarter" idx="11"/>
          </p:nvPr>
        </p:nvSpPr>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F0B40527-FB1C-BADA-7671-1E149E4B3E0D}"/>
              </a:ext>
            </a:extLst>
          </p:cNvPr>
          <p:cNvSpPr>
            <a:spLocks noGrp="1"/>
          </p:cNvSpPr>
          <p:nvPr>
            <p:ph type="dt" sz="half" idx="12"/>
          </p:nvPr>
        </p:nvSpPr>
        <p:spPr/>
        <p:txBody>
          <a:bodyPr/>
          <a:lstStyle/>
          <a:p>
            <a:r>
              <a:rPr lang="fr-FR" dirty="0"/>
              <a:t>5 juillet 2023</a:t>
            </a:r>
          </a:p>
        </p:txBody>
      </p:sp>
      <p:sp>
        <p:nvSpPr>
          <p:cNvPr id="6" name="Espace réservé pour une image  6">
            <a:extLst>
              <a:ext uri="{FF2B5EF4-FFF2-40B4-BE49-F238E27FC236}">
                <a16:creationId xmlns:a16="http://schemas.microsoft.com/office/drawing/2014/main" id="{80617B67-95C7-57D8-F3C6-7729460E0C57}"/>
              </a:ext>
            </a:extLst>
          </p:cNvPr>
          <p:cNvSpPr>
            <a:spLocks noGrp="1"/>
          </p:cNvSpPr>
          <p:nvPr>
            <p:ph type="pic" sz="quarter" idx="14"/>
          </p:nvPr>
        </p:nvSpPr>
        <p:spPr>
          <a:xfrm>
            <a:off x="647704" y="1390650"/>
            <a:ext cx="5133971" cy="3648075"/>
          </a:xfrm>
        </p:spPr>
        <p:txBody>
          <a:bodyPr anchor="ctr">
            <a:normAutofit/>
          </a:bodyPr>
          <a:lstStyle>
            <a:lvl1pPr algn="ctr">
              <a:defRPr sz="1200" b="0">
                <a:solidFill>
                  <a:schemeClr val="tx1"/>
                </a:solidFill>
              </a:defRPr>
            </a:lvl1pPr>
          </a:lstStyle>
          <a:p>
            <a:endParaRPr lang="fr-FR" dirty="0"/>
          </a:p>
        </p:txBody>
      </p:sp>
      <p:sp>
        <p:nvSpPr>
          <p:cNvPr id="10" name="Rectangle 9">
            <a:extLst>
              <a:ext uri="{FF2B5EF4-FFF2-40B4-BE49-F238E27FC236}">
                <a16:creationId xmlns:a16="http://schemas.microsoft.com/office/drawing/2014/main" id="{9D3A852C-BE2F-D7A8-4EB3-AF065A81054F}"/>
              </a:ext>
            </a:extLst>
          </p:cNvPr>
          <p:cNvSpPr/>
          <p:nvPr userDrawn="1"/>
        </p:nvSpPr>
        <p:spPr>
          <a:xfrm rot="5400000">
            <a:off x="-1201365" y="3173043"/>
            <a:ext cx="3648073" cy="832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Espace réservé du texte 13">
            <a:extLst>
              <a:ext uri="{FF2B5EF4-FFF2-40B4-BE49-F238E27FC236}">
                <a16:creationId xmlns:a16="http://schemas.microsoft.com/office/drawing/2014/main" id="{1137FFCA-CD94-F8CB-FA7A-A90B152A8B44}"/>
              </a:ext>
            </a:extLst>
          </p:cNvPr>
          <p:cNvSpPr>
            <a:spLocks noGrp="1"/>
          </p:cNvSpPr>
          <p:nvPr>
            <p:ph type="body" sz="quarter" idx="15" hasCustomPrompt="1"/>
          </p:nvPr>
        </p:nvSpPr>
        <p:spPr>
          <a:xfrm>
            <a:off x="581024" y="5286375"/>
            <a:ext cx="5204025" cy="828675"/>
          </a:xfrm>
        </p:spPr>
        <p:txBody>
          <a:bodyPr>
            <a:normAutofit/>
          </a:bodyPr>
          <a:lstStyle>
            <a:lvl1pPr>
              <a:defRPr sz="1800" b="0">
                <a:solidFill>
                  <a:schemeClr val="tx1"/>
                </a:solidFill>
              </a:defRPr>
            </a:lvl1pPr>
          </a:lstStyle>
          <a:p>
            <a:pPr lvl="0"/>
            <a:r>
              <a:rPr lang="fr-FR" dirty="0"/>
              <a:t>Texte à modifier</a:t>
            </a:r>
          </a:p>
        </p:txBody>
      </p:sp>
      <p:sp>
        <p:nvSpPr>
          <p:cNvPr id="19" name="Espace réservé pour une image  6">
            <a:extLst>
              <a:ext uri="{FF2B5EF4-FFF2-40B4-BE49-F238E27FC236}">
                <a16:creationId xmlns:a16="http://schemas.microsoft.com/office/drawing/2014/main" id="{ECC94AA5-A837-B56F-3F6C-737B004A004A}"/>
              </a:ext>
            </a:extLst>
          </p:cNvPr>
          <p:cNvSpPr>
            <a:spLocks noGrp="1"/>
          </p:cNvSpPr>
          <p:nvPr>
            <p:ph type="pic" sz="quarter" idx="17"/>
          </p:nvPr>
        </p:nvSpPr>
        <p:spPr>
          <a:xfrm>
            <a:off x="6477000" y="1390650"/>
            <a:ext cx="5133971" cy="3648075"/>
          </a:xfrm>
        </p:spPr>
        <p:txBody>
          <a:bodyPr anchor="ctr">
            <a:normAutofit/>
          </a:bodyPr>
          <a:lstStyle>
            <a:lvl1pPr algn="ctr">
              <a:defRPr sz="1200" b="0">
                <a:solidFill>
                  <a:schemeClr val="tx1"/>
                </a:solidFill>
              </a:defRPr>
            </a:lvl1pPr>
          </a:lstStyle>
          <a:p>
            <a:endParaRPr lang="fr-FR" dirty="0"/>
          </a:p>
        </p:txBody>
      </p:sp>
      <p:sp>
        <p:nvSpPr>
          <p:cNvPr id="20" name="Rectangle 19">
            <a:extLst>
              <a:ext uri="{FF2B5EF4-FFF2-40B4-BE49-F238E27FC236}">
                <a16:creationId xmlns:a16="http://schemas.microsoft.com/office/drawing/2014/main" id="{A0397590-505A-C300-8814-98DB49B6EE23}"/>
              </a:ext>
            </a:extLst>
          </p:cNvPr>
          <p:cNvSpPr/>
          <p:nvPr userDrawn="1"/>
        </p:nvSpPr>
        <p:spPr>
          <a:xfrm rot="5400000">
            <a:off x="4627931" y="3173043"/>
            <a:ext cx="3648073" cy="832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Espace réservé du texte 13">
            <a:extLst>
              <a:ext uri="{FF2B5EF4-FFF2-40B4-BE49-F238E27FC236}">
                <a16:creationId xmlns:a16="http://schemas.microsoft.com/office/drawing/2014/main" id="{3B7E0227-A1F2-DC35-B091-5F4F4FFEED6B}"/>
              </a:ext>
            </a:extLst>
          </p:cNvPr>
          <p:cNvSpPr>
            <a:spLocks noGrp="1"/>
          </p:cNvSpPr>
          <p:nvPr>
            <p:ph type="body" sz="quarter" idx="18" hasCustomPrompt="1"/>
          </p:nvPr>
        </p:nvSpPr>
        <p:spPr>
          <a:xfrm>
            <a:off x="6410320" y="5286375"/>
            <a:ext cx="5204025" cy="828675"/>
          </a:xfrm>
        </p:spPr>
        <p:txBody>
          <a:bodyPr>
            <a:normAutofit/>
          </a:bodyPr>
          <a:lstStyle>
            <a:lvl1pPr>
              <a:defRPr sz="1800" b="0">
                <a:solidFill>
                  <a:schemeClr val="tx1"/>
                </a:solidFill>
              </a:defRPr>
            </a:lvl1pPr>
          </a:lstStyle>
          <a:p>
            <a:pPr lvl="0"/>
            <a:r>
              <a:rPr lang="fr-FR" dirty="0"/>
              <a:t>Texte à modifier</a:t>
            </a:r>
          </a:p>
        </p:txBody>
      </p:sp>
      <p:cxnSp>
        <p:nvCxnSpPr>
          <p:cNvPr id="22" name="Connecteur droit 21">
            <a:extLst>
              <a:ext uri="{FF2B5EF4-FFF2-40B4-BE49-F238E27FC236}">
                <a16:creationId xmlns:a16="http://schemas.microsoft.com/office/drawing/2014/main" id="{ED361228-924C-B988-4AF8-F037CE1873D2}"/>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23" name="Image 22">
            <a:extLst>
              <a:ext uri="{FF2B5EF4-FFF2-40B4-BE49-F238E27FC236}">
                <a16:creationId xmlns:a16="http://schemas.microsoft.com/office/drawing/2014/main" id="{2A615913-C969-88F5-3707-BE84DDF4C5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7509" y="6274054"/>
            <a:ext cx="443409" cy="379478"/>
          </a:xfrm>
          <a:prstGeom prst="rect">
            <a:avLst/>
          </a:prstGeom>
        </p:spPr>
      </p:pic>
      <p:sp>
        <p:nvSpPr>
          <p:cNvPr id="7" name="Rectangle 6">
            <a:extLst>
              <a:ext uri="{FF2B5EF4-FFF2-40B4-BE49-F238E27FC236}">
                <a16:creationId xmlns:a16="http://schemas.microsoft.com/office/drawing/2014/main" id="{C35EFC38-6EFA-8FBC-CECD-009241993F60}"/>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664811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 photo &quot;découpée&quo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16BD9E-5200-8FA1-9F8C-4A7EDAAB41EB}"/>
              </a:ext>
            </a:extLst>
          </p:cNvPr>
          <p:cNvSpPr>
            <a:spLocks noGrp="1"/>
          </p:cNvSpPr>
          <p:nvPr>
            <p:ph type="title" hasCustomPrompt="1"/>
          </p:nvPr>
        </p:nvSpPr>
        <p:spPr>
          <a:xfrm>
            <a:off x="647705" y="365125"/>
            <a:ext cx="8304275" cy="379478"/>
          </a:xfrm>
        </p:spPr>
        <p:txBody>
          <a:bodyPr/>
          <a:lstStyle/>
          <a:p>
            <a:r>
              <a:rPr lang="fr-FR" dirty="0"/>
              <a:t>Titre de la partie</a:t>
            </a:r>
          </a:p>
        </p:txBody>
      </p:sp>
      <p:sp>
        <p:nvSpPr>
          <p:cNvPr id="3" name="Espace réservé du numéro de diapositive 2">
            <a:extLst>
              <a:ext uri="{FF2B5EF4-FFF2-40B4-BE49-F238E27FC236}">
                <a16:creationId xmlns:a16="http://schemas.microsoft.com/office/drawing/2014/main" id="{FD724DA1-39E7-24A8-5C23-FC1A3DEFCA85}"/>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u pied de page 3">
            <a:extLst>
              <a:ext uri="{FF2B5EF4-FFF2-40B4-BE49-F238E27FC236}">
                <a16:creationId xmlns:a16="http://schemas.microsoft.com/office/drawing/2014/main" id="{CF62AA38-22BD-AA32-AFEB-890306BF4432}"/>
              </a:ext>
            </a:extLst>
          </p:cNvPr>
          <p:cNvSpPr>
            <a:spLocks noGrp="1"/>
          </p:cNvSpPr>
          <p:nvPr>
            <p:ph type="ftr" sz="quarter" idx="11"/>
          </p:nvPr>
        </p:nvSpPr>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F0B40527-FB1C-BADA-7671-1E149E4B3E0D}"/>
              </a:ext>
            </a:extLst>
          </p:cNvPr>
          <p:cNvSpPr>
            <a:spLocks noGrp="1"/>
          </p:cNvSpPr>
          <p:nvPr>
            <p:ph type="dt" sz="half" idx="12"/>
          </p:nvPr>
        </p:nvSpPr>
        <p:spPr/>
        <p:txBody>
          <a:bodyPr/>
          <a:lstStyle/>
          <a:p>
            <a:r>
              <a:rPr lang="fr-FR" dirty="0"/>
              <a:t>5 juillet 2023</a:t>
            </a:r>
          </a:p>
        </p:txBody>
      </p:sp>
      <p:sp>
        <p:nvSpPr>
          <p:cNvPr id="9" name="Espace réservé du texte 13">
            <a:extLst>
              <a:ext uri="{FF2B5EF4-FFF2-40B4-BE49-F238E27FC236}">
                <a16:creationId xmlns:a16="http://schemas.microsoft.com/office/drawing/2014/main" id="{CA726962-4E58-302C-355D-468FEBA4AD61}"/>
              </a:ext>
            </a:extLst>
          </p:cNvPr>
          <p:cNvSpPr>
            <a:spLocks noGrp="1"/>
          </p:cNvSpPr>
          <p:nvPr>
            <p:ph type="body" sz="quarter" idx="14" hasCustomPrompt="1"/>
          </p:nvPr>
        </p:nvSpPr>
        <p:spPr>
          <a:xfrm>
            <a:off x="647704" y="1390650"/>
            <a:ext cx="8304272" cy="4619625"/>
          </a:xfrm>
          <a:ln>
            <a:noFill/>
          </a:ln>
        </p:spPr>
        <p:txBody>
          <a:bodyPr/>
          <a:lstStyle>
            <a:lvl1pPr>
              <a:defRPr>
                <a:solidFill>
                  <a:schemeClr val="tx2"/>
                </a:solidFill>
              </a:defRPr>
            </a:lvl1pPr>
            <a:lvl3pPr>
              <a:defRPr/>
            </a:lvl3pPr>
            <a:lvl4pPr>
              <a:defRPr/>
            </a:lvl4pPr>
            <a:lvl5pPr>
              <a:defRPr/>
            </a:lvl5pPr>
          </a:lstStyle>
          <a:p>
            <a:pPr lvl="0"/>
            <a:r>
              <a:rPr lang="fr-FR" dirty="0"/>
              <a:t>Premier niveau</a:t>
            </a:r>
          </a:p>
          <a:p>
            <a:pPr lvl="1"/>
            <a:r>
              <a:rPr lang="fr-FR" dirty="0"/>
              <a:t>Deuxième niveau</a:t>
            </a:r>
          </a:p>
          <a:p>
            <a:pPr lvl="1"/>
            <a:endParaRPr lang="fr-FR" dirty="0"/>
          </a:p>
          <a:p>
            <a:pPr lvl="2"/>
            <a:r>
              <a:rPr lang="fr-FR" dirty="0"/>
              <a:t>Texte</a:t>
            </a:r>
          </a:p>
          <a:p>
            <a:pPr lvl="3"/>
            <a:r>
              <a:rPr lang="fr-FR" dirty="0"/>
              <a:t>Texte italique</a:t>
            </a:r>
          </a:p>
          <a:p>
            <a:pPr lvl="3"/>
            <a:endParaRPr lang="fr-FR" dirty="0"/>
          </a:p>
          <a:p>
            <a:pPr lvl="4"/>
            <a:r>
              <a:rPr lang="fr-FR" dirty="0"/>
              <a:t>Premier niveau de liste à puces</a:t>
            </a:r>
          </a:p>
          <a:p>
            <a:pPr lvl="5"/>
            <a:r>
              <a:rPr lang="fr-FR" dirty="0"/>
              <a:t>Second niveau de liste à puces</a:t>
            </a:r>
          </a:p>
        </p:txBody>
      </p:sp>
      <p:cxnSp>
        <p:nvCxnSpPr>
          <p:cNvPr id="13" name="Connecteur droit 12">
            <a:extLst>
              <a:ext uri="{FF2B5EF4-FFF2-40B4-BE49-F238E27FC236}">
                <a16:creationId xmlns:a16="http://schemas.microsoft.com/office/drawing/2014/main" id="{4DFC47A6-B269-32A4-D754-BA986C1A4FC9}"/>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011B4E37-DF7F-BDF9-1589-B965645444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8567" y="6274054"/>
            <a:ext cx="443409" cy="379478"/>
          </a:xfrm>
          <a:prstGeom prst="rect">
            <a:avLst/>
          </a:prstGeom>
        </p:spPr>
      </p:pic>
      <p:sp>
        <p:nvSpPr>
          <p:cNvPr id="7" name="Rectangle 6">
            <a:extLst>
              <a:ext uri="{FF2B5EF4-FFF2-40B4-BE49-F238E27FC236}">
                <a16:creationId xmlns:a16="http://schemas.microsoft.com/office/drawing/2014/main" id="{6A46E040-A070-6507-3F11-CD5276832749}"/>
              </a:ext>
            </a:extLst>
          </p:cNvPr>
          <p:cNvSpPr/>
          <p:nvPr userDrawn="1"/>
        </p:nvSpPr>
        <p:spPr>
          <a:xfrm>
            <a:off x="9784080" y="91440"/>
            <a:ext cx="2313432" cy="6684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ysClr val="windowText" lastClr="000000"/>
                </a:solidFill>
                <a:latin typeface="Arial" panose="020B0604020202020204" pitchFamily="34" charset="0"/>
                <a:cs typeface="Arial" panose="020B0604020202020204" pitchFamily="34" charset="0"/>
              </a:rPr>
              <a:t>Coller sur cet encart</a:t>
            </a:r>
          </a:p>
          <a:p>
            <a:pPr algn="ctr"/>
            <a:r>
              <a:rPr lang="fr-FR" sz="1200" b="1" dirty="0">
                <a:solidFill>
                  <a:sysClr val="windowText" lastClr="000000"/>
                </a:solidFill>
                <a:latin typeface="Arial" panose="020B0604020202020204" pitchFamily="34" charset="0"/>
                <a:cs typeface="Arial" panose="020B0604020202020204" pitchFamily="34" charset="0"/>
              </a:rPr>
              <a:t>la « Photo dynamique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dirty="0">
              <a:solidFill>
                <a:sysClr val="windowText" lastClr="000000"/>
              </a:solidFill>
              <a:latin typeface="Arial" panose="020B0604020202020204" pitchFamily="34" charset="0"/>
              <a:cs typeface="Arial" panose="020B0604020202020204" pitchFamily="34" charset="0"/>
            </a:endParaRPr>
          </a:p>
          <a:p>
            <a:pPr algn="ctr"/>
            <a:r>
              <a:rPr lang="fr-FR" sz="1050" dirty="0">
                <a:solidFill>
                  <a:sysClr val="windowText" lastClr="000000"/>
                </a:solidFill>
                <a:latin typeface="Arial" panose="020B0604020202020204" pitchFamily="34" charset="0"/>
                <a:cs typeface="Arial" panose="020B0604020202020204" pitchFamily="34" charset="0"/>
              </a:rPr>
              <a:t>(cf pages dans le modèle</a:t>
            </a:r>
          </a:p>
          <a:p>
            <a:pPr algn="ctr"/>
            <a:r>
              <a:rPr lang="fr-FR" sz="1050" dirty="0">
                <a:solidFill>
                  <a:sysClr val="windowText" lastClr="000000"/>
                </a:solidFill>
                <a:latin typeface="Arial" panose="020B0604020202020204" pitchFamily="34" charset="0"/>
                <a:cs typeface="Arial" panose="020B0604020202020204" pitchFamily="34" charset="0"/>
              </a:rPr>
              <a:t>de PPT « Ressources »)</a:t>
            </a:r>
          </a:p>
        </p:txBody>
      </p:sp>
      <p:sp>
        <p:nvSpPr>
          <p:cNvPr id="6" name="Rectangle 5">
            <a:extLst>
              <a:ext uri="{FF2B5EF4-FFF2-40B4-BE49-F238E27FC236}">
                <a16:creationId xmlns:a16="http://schemas.microsoft.com/office/drawing/2014/main" id="{5102836D-FBAD-2BA6-C96E-2A11616C6AF4}"/>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251738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1F23E70-93C5-8666-CFC2-14F12ED62BB6}"/>
              </a:ext>
            </a:extLst>
          </p:cNvPr>
          <p:cNvSpPr>
            <a:spLocks noGrp="1"/>
          </p:cNvSpPr>
          <p:nvPr>
            <p:ph type="title" hasCustomPrompt="1"/>
          </p:nvPr>
        </p:nvSpPr>
        <p:spPr>
          <a:xfrm>
            <a:off x="647705" y="365125"/>
            <a:ext cx="8304275" cy="379478"/>
          </a:xfrm>
        </p:spPr>
        <p:txBody>
          <a:bodyPr/>
          <a:lstStyle>
            <a:lvl1pPr>
              <a:defRPr/>
            </a:lvl1pPr>
          </a:lstStyle>
          <a:p>
            <a:r>
              <a:rPr lang="fr-FR" dirty="0"/>
              <a:t>Contact</a:t>
            </a:r>
          </a:p>
        </p:txBody>
      </p:sp>
      <p:sp>
        <p:nvSpPr>
          <p:cNvPr id="4" name="Rectangle 3">
            <a:extLst>
              <a:ext uri="{FF2B5EF4-FFF2-40B4-BE49-F238E27FC236}">
                <a16:creationId xmlns:a16="http://schemas.microsoft.com/office/drawing/2014/main" id="{44EDA6EA-44E9-BE28-F7A6-39C14A6617AB}"/>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pour une image  6">
            <a:extLst>
              <a:ext uri="{FF2B5EF4-FFF2-40B4-BE49-F238E27FC236}">
                <a16:creationId xmlns:a16="http://schemas.microsoft.com/office/drawing/2014/main" id="{FA5301BD-DB15-F3F7-D036-29C990A0C928}"/>
              </a:ext>
            </a:extLst>
          </p:cNvPr>
          <p:cNvSpPr>
            <a:spLocks noGrp="1"/>
          </p:cNvSpPr>
          <p:nvPr>
            <p:ph type="pic" sz="quarter" idx="15" hasCustomPrompt="1"/>
          </p:nvPr>
        </p:nvSpPr>
        <p:spPr>
          <a:xfrm>
            <a:off x="1446213" y="2413000"/>
            <a:ext cx="2254250" cy="2254250"/>
          </a:xfrm>
          <a:prstGeom prst="ellipse">
            <a:avLst/>
          </a:prstGeom>
          <a:solidFill>
            <a:schemeClr val="bg1">
              <a:lumMod val="95000"/>
            </a:schemeClr>
          </a:solidFill>
        </p:spPr>
        <p:txBody>
          <a:bodyPr anchor="ctr">
            <a:normAutofit/>
          </a:bodyPr>
          <a:lstStyle>
            <a:lvl1pPr algn="ctr">
              <a:defRPr sz="1200" b="0">
                <a:solidFill>
                  <a:schemeClr val="tx1"/>
                </a:solidFill>
              </a:defRPr>
            </a:lvl1pPr>
          </a:lstStyle>
          <a:p>
            <a:r>
              <a:rPr lang="fr-FR" dirty="0"/>
              <a:t>Photo</a:t>
            </a:r>
          </a:p>
        </p:txBody>
      </p:sp>
      <p:sp>
        <p:nvSpPr>
          <p:cNvPr id="15" name="Espace réservé du texte 13">
            <a:extLst>
              <a:ext uri="{FF2B5EF4-FFF2-40B4-BE49-F238E27FC236}">
                <a16:creationId xmlns:a16="http://schemas.microsoft.com/office/drawing/2014/main" id="{6AC9DABE-18D4-D10C-48D2-A7E90DC98480}"/>
              </a:ext>
            </a:extLst>
          </p:cNvPr>
          <p:cNvSpPr>
            <a:spLocks noGrp="1"/>
          </p:cNvSpPr>
          <p:nvPr>
            <p:ph type="body" sz="quarter" idx="16" hasCustomPrompt="1"/>
          </p:nvPr>
        </p:nvSpPr>
        <p:spPr>
          <a:xfrm>
            <a:off x="4339401" y="2644037"/>
            <a:ext cx="7081838" cy="379477"/>
          </a:xfrm>
        </p:spPr>
        <p:txBody>
          <a:bodyPr>
            <a:normAutofit/>
          </a:bodyPr>
          <a:lstStyle>
            <a:lvl1pPr>
              <a:defRPr sz="2400">
                <a:solidFill>
                  <a:schemeClr val="tx1"/>
                </a:solidFill>
              </a:defRPr>
            </a:lvl1pPr>
          </a:lstStyle>
          <a:p>
            <a:pPr lvl="0"/>
            <a:r>
              <a:rPr lang="fr-FR" dirty="0"/>
              <a:t>Prénom Nom</a:t>
            </a:r>
          </a:p>
        </p:txBody>
      </p:sp>
      <p:sp>
        <p:nvSpPr>
          <p:cNvPr id="16" name="Espace réservé du texte 13">
            <a:extLst>
              <a:ext uri="{FF2B5EF4-FFF2-40B4-BE49-F238E27FC236}">
                <a16:creationId xmlns:a16="http://schemas.microsoft.com/office/drawing/2014/main" id="{5716AFF7-06B8-0E24-4ED2-8D11B220BF9A}"/>
              </a:ext>
            </a:extLst>
          </p:cNvPr>
          <p:cNvSpPr>
            <a:spLocks noGrp="1"/>
          </p:cNvSpPr>
          <p:nvPr>
            <p:ph type="body" sz="quarter" idx="17" hasCustomPrompt="1"/>
          </p:nvPr>
        </p:nvSpPr>
        <p:spPr>
          <a:xfrm>
            <a:off x="4339401" y="3213221"/>
            <a:ext cx="7081838" cy="215780"/>
          </a:xfrm>
        </p:spPr>
        <p:txBody>
          <a:bodyPr>
            <a:normAutofit/>
          </a:bodyPr>
          <a:lstStyle>
            <a:lvl1pPr>
              <a:defRPr sz="2000" b="0">
                <a:solidFill>
                  <a:schemeClr val="tx1"/>
                </a:solidFill>
              </a:defRPr>
            </a:lvl1pPr>
          </a:lstStyle>
          <a:p>
            <a:pPr lvl="0"/>
            <a:r>
              <a:rPr lang="fr-FR" dirty="0"/>
              <a:t>Poste</a:t>
            </a:r>
          </a:p>
        </p:txBody>
      </p:sp>
      <p:sp>
        <p:nvSpPr>
          <p:cNvPr id="19" name="Espace réservé du texte 13">
            <a:extLst>
              <a:ext uri="{FF2B5EF4-FFF2-40B4-BE49-F238E27FC236}">
                <a16:creationId xmlns:a16="http://schemas.microsoft.com/office/drawing/2014/main" id="{4B5268CB-255A-0C33-4EFF-6B480C86D981}"/>
              </a:ext>
            </a:extLst>
          </p:cNvPr>
          <p:cNvSpPr>
            <a:spLocks noGrp="1"/>
          </p:cNvSpPr>
          <p:nvPr>
            <p:ph type="body" sz="quarter" idx="18" hasCustomPrompt="1"/>
          </p:nvPr>
        </p:nvSpPr>
        <p:spPr>
          <a:xfrm>
            <a:off x="4339401" y="3591663"/>
            <a:ext cx="7081838" cy="215780"/>
          </a:xfrm>
        </p:spPr>
        <p:txBody>
          <a:bodyPr>
            <a:normAutofit/>
          </a:bodyPr>
          <a:lstStyle>
            <a:lvl1pPr>
              <a:defRPr sz="2000" b="0">
                <a:solidFill>
                  <a:schemeClr val="tx1"/>
                </a:solidFill>
              </a:defRPr>
            </a:lvl1pPr>
          </a:lstStyle>
          <a:p>
            <a:pPr lvl="0"/>
            <a:r>
              <a:rPr lang="fr-FR" dirty="0"/>
              <a:t>Adresse mail</a:t>
            </a:r>
          </a:p>
        </p:txBody>
      </p:sp>
      <p:sp>
        <p:nvSpPr>
          <p:cNvPr id="20" name="Espace réservé du texte 13">
            <a:extLst>
              <a:ext uri="{FF2B5EF4-FFF2-40B4-BE49-F238E27FC236}">
                <a16:creationId xmlns:a16="http://schemas.microsoft.com/office/drawing/2014/main" id="{3F5647EC-0F0D-9836-F242-9DBA11A96982}"/>
              </a:ext>
            </a:extLst>
          </p:cNvPr>
          <p:cNvSpPr>
            <a:spLocks noGrp="1"/>
          </p:cNvSpPr>
          <p:nvPr>
            <p:ph type="body" sz="quarter" idx="19" hasCustomPrompt="1"/>
          </p:nvPr>
        </p:nvSpPr>
        <p:spPr>
          <a:xfrm>
            <a:off x="4339401" y="3976891"/>
            <a:ext cx="7081838" cy="215780"/>
          </a:xfrm>
        </p:spPr>
        <p:txBody>
          <a:bodyPr>
            <a:normAutofit/>
          </a:bodyPr>
          <a:lstStyle>
            <a:lvl1pPr>
              <a:defRPr sz="2000" b="0">
                <a:solidFill>
                  <a:schemeClr val="tx1"/>
                </a:solidFill>
              </a:defRPr>
            </a:lvl1pPr>
          </a:lstStyle>
          <a:p>
            <a:pPr lvl="0"/>
            <a:r>
              <a:rPr lang="fr-FR" dirty="0"/>
              <a:t>Téléphone</a:t>
            </a:r>
          </a:p>
        </p:txBody>
      </p:sp>
      <p:sp>
        <p:nvSpPr>
          <p:cNvPr id="2" name="Espace réservé du numéro de diapositive 2">
            <a:extLst>
              <a:ext uri="{FF2B5EF4-FFF2-40B4-BE49-F238E27FC236}">
                <a16:creationId xmlns:a16="http://schemas.microsoft.com/office/drawing/2014/main" id="{B972EFE2-93C0-B6DD-5EEB-3C10ACD2E64C}"/>
              </a:ext>
            </a:extLst>
          </p:cNvPr>
          <p:cNvSpPr>
            <a:spLocks noGrp="1"/>
          </p:cNvSpPr>
          <p:nvPr>
            <p:ph type="sldNum" sz="quarter" idx="10"/>
          </p:nvPr>
        </p:nvSpPr>
        <p:spPr>
          <a:xfrm>
            <a:off x="291082" y="6492876"/>
            <a:ext cx="547118" cy="180000"/>
          </a:xfrm>
        </p:spPr>
        <p:txBody>
          <a:bodyPr/>
          <a:lstStyle/>
          <a:p>
            <a:fld id="{D67C0D4E-7AF8-4EE0-8632-0BA880AF82F5}" type="slidenum">
              <a:rPr lang="fr-FR" smtClean="0"/>
              <a:pPr/>
              <a:t>‹N°›</a:t>
            </a:fld>
            <a:endParaRPr lang="fr-FR" dirty="0"/>
          </a:p>
        </p:txBody>
      </p:sp>
      <p:sp>
        <p:nvSpPr>
          <p:cNvPr id="5" name="Espace réservé du pied de page 3">
            <a:extLst>
              <a:ext uri="{FF2B5EF4-FFF2-40B4-BE49-F238E27FC236}">
                <a16:creationId xmlns:a16="http://schemas.microsoft.com/office/drawing/2014/main" id="{2CBCB3DE-DC88-EFDE-FC29-EE5427310BB0}"/>
              </a:ext>
            </a:extLst>
          </p:cNvPr>
          <p:cNvSpPr>
            <a:spLocks noGrp="1"/>
          </p:cNvSpPr>
          <p:nvPr>
            <p:ph type="ftr" sz="quarter" idx="11"/>
          </p:nvPr>
        </p:nvSpPr>
        <p:spPr>
          <a:xfrm>
            <a:off x="2139409" y="6492875"/>
            <a:ext cx="4114800" cy="180000"/>
          </a:xfrm>
        </p:spPr>
        <p:txBody>
          <a:bodyPr/>
          <a:lstStyle/>
          <a:p>
            <a:r>
              <a:rPr lang="fr-FR" dirty="0"/>
              <a:t>Révision SAGE Vilaine : prospective et stratégie</a:t>
            </a:r>
          </a:p>
        </p:txBody>
      </p:sp>
      <p:sp>
        <p:nvSpPr>
          <p:cNvPr id="6" name="Espace réservé de la date 4">
            <a:extLst>
              <a:ext uri="{FF2B5EF4-FFF2-40B4-BE49-F238E27FC236}">
                <a16:creationId xmlns:a16="http://schemas.microsoft.com/office/drawing/2014/main" id="{EF8CA977-795F-42F1-8D29-766635F5BB80}"/>
              </a:ext>
            </a:extLst>
          </p:cNvPr>
          <p:cNvSpPr>
            <a:spLocks noGrp="1"/>
          </p:cNvSpPr>
          <p:nvPr>
            <p:ph type="dt" sz="half" idx="12"/>
          </p:nvPr>
        </p:nvSpPr>
        <p:spPr>
          <a:xfrm>
            <a:off x="987552" y="6492875"/>
            <a:ext cx="941108" cy="180000"/>
          </a:xfrm>
        </p:spPr>
        <p:txBody>
          <a:bodyPr/>
          <a:lstStyle/>
          <a:p>
            <a:r>
              <a:rPr lang="fr-FR" dirty="0"/>
              <a:t>5 juillet 2023</a:t>
            </a:r>
          </a:p>
        </p:txBody>
      </p:sp>
      <p:cxnSp>
        <p:nvCxnSpPr>
          <p:cNvPr id="8" name="Connecteur droit 7">
            <a:extLst>
              <a:ext uri="{FF2B5EF4-FFF2-40B4-BE49-F238E27FC236}">
                <a16:creationId xmlns:a16="http://schemas.microsoft.com/office/drawing/2014/main" id="{DE1D85F3-0402-6CF8-F2AD-44E24D72F95C}"/>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9EA63646-CCFD-C942-91B8-62C7D862A5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7509" y="6274054"/>
            <a:ext cx="443409" cy="379478"/>
          </a:xfrm>
          <a:prstGeom prst="rect">
            <a:avLst/>
          </a:prstGeom>
        </p:spPr>
      </p:pic>
    </p:spTree>
    <p:extLst>
      <p:ext uri="{BB962C8B-B14F-4D97-AF65-F5344CB8AC3E}">
        <p14:creationId xmlns:p14="http://schemas.microsoft.com/office/powerpoint/2010/main" val="1501608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1F23E70-93C5-8666-CFC2-14F12ED62BB6}"/>
              </a:ext>
            </a:extLst>
          </p:cNvPr>
          <p:cNvSpPr>
            <a:spLocks noGrp="1"/>
          </p:cNvSpPr>
          <p:nvPr>
            <p:ph type="title" hasCustomPrompt="1"/>
          </p:nvPr>
        </p:nvSpPr>
        <p:spPr>
          <a:xfrm>
            <a:off x="647705" y="365125"/>
            <a:ext cx="8304275" cy="379478"/>
          </a:xfrm>
        </p:spPr>
        <p:txBody>
          <a:bodyPr/>
          <a:lstStyle>
            <a:lvl1pPr>
              <a:defRPr/>
            </a:lvl1pPr>
          </a:lstStyle>
          <a:p>
            <a:r>
              <a:rPr lang="fr-FR" dirty="0"/>
              <a:t>Contact</a:t>
            </a:r>
          </a:p>
        </p:txBody>
      </p:sp>
      <p:sp>
        <p:nvSpPr>
          <p:cNvPr id="4" name="Rectangle 3">
            <a:extLst>
              <a:ext uri="{FF2B5EF4-FFF2-40B4-BE49-F238E27FC236}">
                <a16:creationId xmlns:a16="http://schemas.microsoft.com/office/drawing/2014/main" id="{44EDA6EA-44E9-BE28-F7A6-39C14A6617AB}"/>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pour une image  6">
            <a:extLst>
              <a:ext uri="{FF2B5EF4-FFF2-40B4-BE49-F238E27FC236}">
                <a16:creationId xmlns:a16="http://schemas.microsoft.com/office/drawing/2014/main" id="{FA5301BD-DB15-F3F7-D036-29C990A0C928}"/>
              </a:ext>
            </a:extLst>
          </p:cNvPr>
          <p:cNvSpPr>
            <a:spLocks noGrp="1"/>
          </p:cNvSpPr>
          <p:nvPr>
            <p:ph type="pic" sz="quarter" idx="15" hasCustomPrompt="1"/>
          </p:nvPr>
        </p:nvSpPr>
        <p:spPr>
          <a:xfrm>
            <a:off x="1099572" y="1709900"/>
            <a:ext cx="2254250" cy="2254250"/>
          </a:xfrm>
          <a:prstGeom prst="ellipse">
            <a:avLst/>
          </a:prstGeom>
          <a:solidFill>
            <a:schemeClr val="bg1">
              <a:lumMod val="95000"/>
            </a:schemeClr>
          </a:solidFill>
        </p:spPr>
        <p:txBody>
          <a:bodyPr anchor="ctr">
            <a:normAutofit/>
          </a:bodyPr>
          <a:lstStyle>
            <a:lvl1pPr algn="ctr">
              <a:defRPr sz="1200" b="0">
                <a:solidFill>
                  <a:schemeClr val="tx1"/>
                </a:solidFill>
              </a:defRPr>
            </a:lvl1pPr>
          </a:lstStyle>
          <a:p>
            <a:r>
              <a:rPr lang="fr-FR" dirty="0"/>
              <a:t>Photo</a:t>
            </a:r>
          </a:p>
        </p:txBody>
      </p:sp>
      <p:sp>
        <p:nvSpPr>
          <p:cNvPr id="8" name="Espace réservé du texte 13">
            <a:extLst>
              <a:ext uri="{FF2B5EF4-FFF2-40B4-BE49-F238E27FC236}">
                <a16:creationId xmlns:a16="http://schemas.microsoft.com/office/drawing/2014/main" id="{2848599B-B628-8750-B6E4-A58EB9C01EE3}"/>
              </a:ext>
            </a:extLst>
          </p:cNvPr>
          <p:cNvSpPr>
            <a:spLocks noGrp="1"/>
          </p:cNvSpPr>
          <p:nvPr>
            <p:ph type="body" sz="quarter" idx="16" hasCustomPrompt="1"/>
          </p:nvPr>
        </p:nvSpPr>
        <p:spPr>
          <a:xfrm>
            <a:off x="1099572" y="4248202"/>
            <a:ext cx="4649787" cy="388824"/>
          </a:xfrm>
        </p:spPr>
        <p:txBody>
          <a:bodyPr>
            <a:normAutofit/>
          </a:bodyPr>
          <a:lstStyle>
            <a:lvl1pPr>
              <a:defRPr sz="2400">
                <a:solidFill>
                  <a:schemeClr val="tx1"/>
                </a:solidFill>
              </a:defRPr>
            </a:lvl1pPr>
          </a:lstStyle>
          <a:p>
            <a:pPr lvl="0"/>
            <a:r>
              <a:rPr lang="fr-FR" dirty="0"/>
              <a:t>Prénom Nom</a:t>
            </a:r>
          </a:p>
        </p:txBody>
      </p:sp>
      <p:sp>
        <p:nvSpPr>
          <p:cNvPr id="9" name="Espace réservé du texte 13">
            <a:extLst>
              <a:ext uri="{FF2B5EF4-FFF2-40B4-BE49-F238E27FC236}">
                <a16:creationId xmlns:a16="http://schemas.microsoft.com/office/drawing/2014/main" id="{4B13B70C-408A-6EE2-FA6C-4DF5E741AE86}"/>
              </a:ext>
            </a:extLst>
          </p:cNvPr>
          <p:cNvSpPr>
            <a:spLocks noGrp="1"/>
          </p:cNvSpPr>
          <p:nvPr>
            <p:ph type="body" sz="quarter" idx="18" hasCustomPrompt="1"/>
          </p:nvPr>
        </p:nvSpPr>
        <p:spPr>
          <a:xfrm>
            <a:off x="1099572" y="4817385"/>
            <a:ext cx="4649787" cy="221095"/>
          </a:xfrm>
        </p:spPr>
        <p:txBody>
          <a:bodyPr>
            <a:normAutofit/>
          </a:bodyPr>
          <a:lstStyle>
            <a:lvl1pPr>
              <a:defRPr sz="2000" b="0">
                <a:solidFill>
                  <a:schemeClr val="tx1"/>
                </a:solidFill>
              </a:defRPr>
            </a:lvl1pPr>
          </a:lstStyle>
          <a:p>
            <a:pPr lvl="0"/>
            <a:r>
              <a:rPr lang="fr-FR" dirty="0"/>
              <a:t>Poste</a:t>
            </a:r>
          </a:p>
        </p:txBody>
      </p:sp>
      <p:sp>
        <p:nvSpPr>
          <p:cNvPr id="10" name="Espace réservé du texte 13">
            <a:extLst>
              <a:ext uri="{FF2B5EF4-FFF2-40B4-BE49-F238E27FC236}">
                <a16:creationId xmlns:a16="http://schemas.microsoft.com/office/drawing/2014/main" id="{11AEDADA-0913-1B9B-9407-2E1B27D7AD60}"/>
              </a:ext>
            </a:extLst>
          </p:cNvPr>
          <p:cNvSpPr>
            <a:spLocks noGrp="1"/>
          </p:cNvSpPr>
          <p:nvPr>
            <p:ph type="body" sz="quarter" idx="19" hasCustomPrompt="1"/>
          </p:nvPr>
        </p:nvSpPr>
        <p:spPr>
          <a:xfrm>
            <a:off x="1099572" y="5195827"/>
            <a:ext cx="4649787" cy="221095"/>
          </a:xfrm>
        </p:spPr>
        <p:txBody>
          <a:bodyPr>
            <a:normAutofit/>
          </a:bodyPr>
          <a:lstStyle>
            <a:lvl1pPr>
              <a:defRPr sz="2000" b="0">
                <a:solidFill>
                  <a:schemeClr val="tx1"/>
                </a:solidFill>
              </a:defRPr>
            </a:lvl1pPr>
          </a:lstStyle>
          <a:p>
            <a:pPr lvl="0"/>
            <a:r>
              <a:rPr lang="fr-FR" dirty="0"/>
              <a:t>Adresse mail</a:t>
            </a:r>
          </a:p>
        </p:txBody>
      </p:sp>
      <p:sp>
        <p:nvSpPr>
          <p:cNvPr id="11" name="Espace réservé du texte 13">
            <a:extLst>
              <a:ext uri="{FF2B5EF4-FFF2-40B4-BE49-F238E27FC236}">
                <a16:creationId xmlns:a16="http://schemas.microsoft.com/office/drawing/2014/main" id="{8C237264-EDC7-3AC3-BC6A-3BBA27A362A5}"/>
              </a:ext>
            </a:extLst>
          </p:cNvPr>
          <p:cNvSpPr>
            <a:spLocks noGrp="1"/>
          </p:cNvSpPr>
          <p:nvPr>
            <p:ph type="body" sz="quarter" idx="20" hasCustomPrompt="1"/>
          </p:nvPr>
        </p:nvSpPr>
        <p:spPr>
          <a:xfrm>
            <a:off x="1099572" y="5581055"/>
            <a:ext cx="4649787" cy="221095"/>
          </a:xfrm>
        </p:spPr>
        <p:txBody>
          <a:bodyPr>
            <a:normAutofit/>
          </a:bodyPr>
          <a:lstStyle>
            <a:lvl1pPr>
              <a:defRPr sz="2000" b="0">
                <a:solidFill>
                  <a:schemeClr val="tx1"/>
                </a:solidFill>
              </a:defRPr>
            </a:lvl1pPr>
          </a:lstStyle>
          <a:p>
            <a:pPr lvl="0"/>
            <a:r>
              <a:rPr lang="fr-FR" dirty="0"/>
              <a:t>Téléphone</a:t>
            </a:r>
          </a:p>
        </p:txBody>
      </p:sp>
      <p:sp>
        <p:nvSpPr>
          <p:cNvPr id="12" name="Espace réservé pour une image  6">
            <a:extLst>
              <a:ext uri="{FF2B5EF4-FFF2-40B4-BE49-F238E27FC236}">
                <a16:creationId xmlns:a16="http://schemas.microsoft.com/office/drawing/2014/main" id="{410310C7-0EC7-4E7D-1996-E05B995EAF25}"/>
              </a:ext>
            </a:extLst>
          </p:cNvPr>
          <p:cNvSpPr>
            <a:spLocks noGrp="1"/>
          </p:cNvSpPr>
          <p:nvPr>
            <p:ph type="pic" sz="quarter" idx="21" hasCustomPrompt="1"/>
          </p:nvPr>
        </p:nvSpPr>
        <p:spPr>
          <a:xfrm>
            <a:off x="6697730" y="1709900"/>
            <a:ext cx="2254250" cy="2254250"/>
          </a:xfrm>
          <a:prstGeom prst="ellipse">
            <a:avLst/>
          </a:prstGeom>
          <a:solidFill>
            <a:schemeClr val="bg1">
              <a:lumMod val="95000"/>
            </a:schemeClr>
          </a:solidFill>
        </p:spPr>
        <p:txBody>
          <a:bodyPr anchor="ctr">
            <a:normAutofit/>
          </a:bodyPr>
          <a:lstStyle>
            <a:lvl1pPr algn="ctr">
              <a:defRPr sz="1200" b="0">
                <a:solidFill>
                  <a:schemeClr val="tx1"/>
                </a:solidFill>
              </a:defRPr>
            </a:lvl1pPr>
          </a:lstStyle>
          <a:p>
            <a:r>
              <a:rPr lang="fr-FR" dirty="0"/>
              <a:t>Photo</a:t>
            </a:r>
          </a:p>
        </p:txBody>
      </p:sp>
      <p:sp>
        <p:nvSpPr>
          <p:cNvPr id="13" name="Espace réservé du texte 13">
            <a:extLst>
              <a:ext uri="{FF2B5EF4-FFF2-40B4-BE49-F238E27FC236}">
                <a16:creationId xmlns:a16="http://schemas.microsoft.com/office/drawing/2014/main" id="{C680C135-9D38-0A17-5A64-AB197EA90005}"/>
              </a:ext>
            </a:extLst>
          </p:cNvPr>
          <p:cNvSpPr>
            <a:spLocks noGrp="1"/>
          </p:cNvSpPr>
          <p:nvPr>
            <p:ph type="body" sz="quarter" idx="22" hasCustomPrompt="1"/>
          </p:nvPr>
        </p:nvSpPr>
        <p:spPr>
          <a:xfrm>
            <a:off x="6697730" y="4248202"/>
            <a:ext cx="4649787" cy="388824"/>
          </a:xfrm>
        </p:spPr>
        <p:txBody>
          <a:bodyPr>
            <a:normAutofit/>
          </a:bodyPr>
          <a:lstStyle>
            <a:lvl1pPr>
              <a:defRPr sz="2400">
                <a:solidFill>
                  <a:schemeClr val="tx1"/>
                </a:solidFill>
              </a:defRPr>
            </a:lvl1pPr>
          </a:lstStyle>
          <a:p>
            <a:pPr lvl="0"/>
            <a:r>
              <a:rPr lang="fr-FR" dirty="0"/>
              <a:t>Prénom Nom</a:t>
            </a:r>
          </a:p>
        </p:txBody>
      </p:sp>
      <p:sp>
        <p:nvSpPr>
          <p:cNvPr id="14" name="Espace réservé du texte 13">
            <a:extLst>
              <a:ext uri="{FF2B5EF4-FFF2-40B4-BE49-F238E27FC236}">
                <a16:creationId xmlns:a16="http://schemas.microsoft.com/office/drawing/2014/main" id="{98CAD018-C1A5-88C4-08B9-E0F73AC2AC5F}"/>
              </a:ext>
            </a:extLst>
          </p:cNvPr>
          <p:cNvSpPr>
            <a:spLocks noGrp="1"/>
          </p:cNvSpPr>
          <p:nvPr>
            <p:ph type="body" sz="quarter" idx="23" hasCustomPrompt="1"/>
          </p:nvPr>
        </p:nvSpPr>
        <p:spPr>
          <a:xfrm>
            <a:off x="6697730" y="4817385"/>
            <a:ext cx="4649787" cy="221095"/>
          </a:xfrm>
        </p:spPr>
        <p:txBody>
          <a:bodyPr>
            <a:normAutofit/>
          </a:bodyPr>
          <a:lstStyle>
            <a:lvl1pPr>
              <a:defRPr sz="2000" b="0">
                <a:solidFill>
                  <a:schemeClr val="tx1"/>
                </a:solidFill>
              </a:defRPr>
            </a:lvl1pPr>
          </a:lstStyle>
          <a:p>
            <a:pPr lvl="0"/>
            <a:r>
              <a:rPr lang="fr-FR" dirty="0"/>
              <a:t>Poste</a:t>
            </a:r>
          </a:p>
        </p:txBody>
      </p:sp>
      <p:sp>
        <p:nvSpPr>
          <p:cNvPr id="15" name="Espace réservé du texte 13">
            <a:extLst>
              <a:ext uri="{FF2B5EF4-FFF2-40B4-BE49-F238E27FC236}">
                <a16:creationId xmlns:a16="http://schemas.microsoft.com/office/drawing/2014/main" id="{13102C2A-CDF8-0C72-3E89-B357C7EB783C}"/>
              </a:ext>
            </a:extLst>
          </p:cNvPr>
          <p:cNvSpPr>
            <a:spLocks noGrp="1"/>
          </p:cNvSpPr>
          <p:nvPr>
            <p:ph type="body" sz="quarter" idx="24" hasCustomPrompt="1"/>
          </p:nvPr>
        </p:nvSpPr>
        <p:spPr>
          <a:xfrm>
            <a:off x="6697730" y="5195827"/>
            <a:ext cx="4649787" cy="221095"/>
          </a:xfrm>
        </p:spPr>
        <p:txBody>
          <a:bodyPr>
            <a:normAutofit/>
          </a:bodyPr>
          <a:lstStyle>
            <a:lvl1pPr>
              <a:defRPr sz="2000" b="0">
                <a:solidFill>
                  <a:schemeClr val="tx1"/>
                </a:solidFill>
              </a:defRPr>
            </a:lvl1pPr>
          </a:lstStyle>
          <a:p>
            <a:pPr lvl="0"/>
            <a:r>
              <a:rPr lang="fr-FR" dirty="0"/>
              <a:t>Adresse mail</a:t>
            </a:r>
          </a:p>
        </p:txBody>
      </p:sp>
      <p:sp>
        <p:nvSpPr>
          <p:cNvPr id="16" name="Espace réservé du texte 13">
            <a:extLst>
              <a:ext uri="{FF2B5EF4-FFF2-40B4-BE49-F238E27FC236}">
                <a16:creationId xmlns:a16="http://schemas.microsoft.com/office/drawing/2014/main" id="{21665144-18C2-A751-8EAA-FB1810ACEFE4}"/>
              </a:ext>
            </a:extLst>
          </p:cNvPr>
          <p:cNvSpPr>
            <a:spLocks noGrp="1"/>
          </p:cNvSpPr>
          <p:nvPr>
            <p:ph type="body" sz="quarter" idx="25" hasCustomPrompt="1"/>
          </p:nvPr>
        </p:nvSpPr>
        <p:spPr>
          <a:xfrm>
            <a:off x="6697730" y="5581055"/>
            <a:ext cx="4649787" cy="221095"/>
          </a:xfrm>
        </p:spPr>
        <p:txBody>
          <a:bodyPr>
            <a:normAutofit/>
          </a:bodyPr>
          <a:lstStyle>
            <a:lvl1pPr>
              <a:defRPr sz="2000" b="0">
                <a:solidFill>
                  <a:schemeClr val="tx1"/>
                </a:solidFill>
              </a:defRPr>
            </a:lvl1pPr>
          </a:lstStyle>
          <a:p>
            <a:pPr lvl="0"/>
            <a:r>
              <a:rPr lang="fr-FR" dirty="0"/>
              <a:t>Téléphone</a:t>
            </a:r>
          </a:p>
        </p:txBody>
      </p:sp>
      <p:sp>
        <p:nvSpPr>
          <p:cNvPr id="2" name="Espace réservé du numéro de diapositive 2">
            <a:extLst>
              <a:ext uri="{FF2B5EF4-FFF2-40B4-BE49-F238E27FC236}">
                <a16:creationId xmlns:a16="http://schemas.microsoft.com/office/drawing/2014/main" id="{E7E615B4-D1F3-DBEA-B46D-62D4B1736455}"/>
              </a:ext>
            </a:extLst>
          </p:cNvPr>
          <p:cNvSpPr>
            <a:spLocks noGrp="1"/>
          </p:cNvSpPr>
          <p:nvPr>
            <p:ph type="sldNum" sz="quarter" idx="10"/>
          </p:nvPr>
        </p:nvSpPr>
        <p:spPr>
          <a:xfrm>
            <a:off x="291082" y="6492876"/>
            <a:ext cx="547118" cy="180000"/>
          </a:xfrm>
        </p:spPr>
        <p:txBody>
          <a:bodyPr/>
          <a:lstStyle/>
          <a:p>
            <a:fld id="{D67C0D4E-7AF8-4EE0-8632-0BA880AF82F5}" type="slidenum">
              <a:rPr lang="fr-FR" smtClean="0"/>
              <a:pPr/>
              <a:t>‹N°›</a:t>
            </a:fld>
            <a:endParaRPr lang="fr-FR" dirty="0"/>
          </a:p>
        </p:txBody>
      </p:sp>
      <p:sp>
        <p:nvSpPr>
          <p:cNvPr id="5" name="Espace réservé du pied de page 3">
            <a:extLst>
              <a:ext uri="{FF2B5EF4-FFF2-40B4-BE49-F238E27FC236}">
                <a16:creationId xmlns:a16="http://schemas.microsoft.com/office/drawing/2014/main" id="{07CA6059-8864-E9C2-7EAB-0BE7824095F5}"/>
              </a:ext>
            </a:extLst>
          </p:cNvPr>
          <p:cNvSpPr>
            <a:spLocks noGrp="1"/>
          </p:cNvSpPr>
          <p:nvPr>
            <p:ph type="ftr" sz="quarter" idx="11"/>
          </p:nvPr>
        </p:nvSpPr>
        <p:spPr>
          <a:xfrm>
            <a:off x="2139409" y="6492875"/>
            <a:ext cx="4114800" cy="180000"/>
          </a:xfrm>
        </p:spPr>
        <p:txBody>
          <a:bodyPr/>
          <a:lstStyle/>
          <a:p>
            <a:r>
              <a:rPr lang="fr-FR" dirty="0"/>
              <a:t>Révision SAGE Vilaine : prospective et stratégie</a:t>
            </a:r>
          </a:p>
        </p:txBody>
      </p:sp>
      <p:sp>
        <p:nvSpPr>
          <p:cNvPr id="6" name="Espace réservé de la date 4">
            <a:extLst>
              <a:ext uri="{FF2B5EF4-FFF2-40B4-BE49-F238E27FC236}">
                <a16:creationId xmlns:a16="http://schemas.microsoft.com/office/drawing/2014/main" id="{291BAA02-1804-7ECF-EA21-4786D68305C3}"/>
              </a:ext>
            </a:extLst>
          </p:cNvPr>
          <p:cNvSpPr>
            <a:spLocks noGrp="1"/>
          </p:cNvSpPr>
          <p:nvPr>
            <p:ph type="dt" sz="half" idx="12"/>
          </p:nvPr>
        </p:nvSpPr>
        <p:spPr>
          <a:xfrm>
            <a:off x="987552" y="6492875"/>
            <a:ext cx="941108" cy="180000"/>
          </a:xfrm>
        </p:spPr>
        <p:txBody>
          <a:bodyPr/>
          <a:lstStyle/>
          <a:p>
            <a:r>
              <a:rPr lang="fr-FR" dirty="0"/>
              <a:t>5 juillet 2023</a:t>
            </a:r>
          </a:p>
        </p:txBody>
      </p:sp>
      <p:cxnSp>
        <p:nvCxnSpPr>
          <p:cNvPr id="17" name="Connecteur droit 16">
            <a:extLst>
              <a:ext uri="{FF2B5EF4-FFF2-40B4-BE49-F238E27FC236}">
                <a16:creationId xmlns:a16="http://schemas.microsoft.com/office/drawing/2014/main" id="{D74AE2BE-DC70-5E0E-A578-EB0E57D94C6C}"/>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8" name="Image 17">
            <a:extLst>
              <a:ext uri="{FF2B5EF4-FFF2-40B4-BE49-F238E27FC236}">
                <a16:creationId xmlns:a16="http://schemas.microsoft.com/office/drawing/2014/main" id="{1520DDE6-4602-B9CE-65BC-78B970D9BF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7509" y="6274054"/>
            <a:ext cx="443409" cy="379478"/>
          </a:xfrm>
          <a:prstGeom prst="rect">
            <a:avLst/>
          </a:prstGeom>
        </p:spPr>
      </p:pic>
    </p:spTree>
    <p:extLst>
      <p:ext uri="{BB962C8B-B14F-4D97-AF65-F5344CB8AC3E}">
        <p14:creationId xmlns:p14="http://schemas.microsoft.com/office/powerpoint/2010/main" val="1620331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ACF313D-D337-3AD7-AF83-0D12C34235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12504" y="2005511"/>
            <a:ext cx="2291533" cy="1961138"/>
          </a:xfrm>
          <a:prstGeom prst="rect">
            <a:avLst/>
          </a:prstGeom>
        </p:spPr>
      </p:pic>
      <p:sp>
        <p:nvSpPr>
          <p:cNvPr id="8" name="ZoneTexte 7">
            <a:hlinkClick r:id="rId3"/>
            <a:extLst>
              <a:ext uri="{FF2B5EF4-FFF2-40B4-BE49-F238E27FC236}">
                <a16:creationId xmlns:a16="http://schemas.microsoft.com/office/drawing/2014/main" id="{440D5BFF-A2F7-7609-C5D0-7C164F57664D}"/>
              </a:ext>
            </a:extLst>
          </p:cNvPr>
          <p:cNvSpPr txBox="1"/>
          <p:nvPr userDrawn="1"/>
        </p:nvSpPr>
        <p:spPr>
          <a:xfrm>
            <a:off x="7127093" y="4825800"/>
            <a:ext cx="662362" cy="307777"/>
          </a:xfrm>
          <a:prstGeom prst="rect">
            <a:avLst/>
          </a:prstGeom>
          <a:noFill/>
        </p:spPr>
        <p:txBody>
          <a:bodyPr wrap="none" rtlCol="0">
            <a:spAutoFit/>
          </a:bodyPr>
          <a:lstStyle/>
          <a:p>
            <a:pPr algn="ctr"/>
            <a:r>
              <a:rPr lang="fr-FR" sz="1400" b="1" dirty="0">
                <a:solidFill>
                  <a:schemeClr val="tx2"/>
                </a:solidFill>
                <a:latin typeface="Arial" panose="020B0604020202020204" pitchFamily="34" charset="0"/>
                <a:cs typeface="Arial" panose="020B0604020202020204" pitchFamily="34" charset="0"/>
              </a:rPr>
              <a:t>sce.fr</a:t>
            </a:r>
          </a:p>
        </p:txBody>
      </p:sp>
      <p:sp>
        <p:nvSpPr>
          <p:cNvPr id="9" name="ZoneTexte 8">
            <a:extLst>
              <a:ext uri="{FF2B5EF4-FFF2-40B4-BE49-F238E27FC236}">
                <a16:creationId xmlns:a16="http://schemas.microsoft.com/office/drawing/2014/main" id="{9F45E05A-949A-E751-44A9-8FF67C094994}"/>
              </a:ext>
            </a:extLst>
          </p:cNvPr>
          <p:cNvSpPr txBox="1"/>
          <p:nvPr userDrawn="1"/>
        </p:nvSpPr>
        <p:spPr>
          <a:xfrm>
            <a:off x="6746377" y="5133577"/>
            <a:ext cx="1423789" cy="276999"/>
          </a:xfrm>
          <a:prstGeom prst="rect">
            <a:avLst/>
          </a:prstGeom>
          <a:noFill/>
        </p:spPr>
        <p:txBody>
          <a:bodyPr wrap="none" rtlCol="0">
            <a:spAutoFit/>
          </a:bodyPr>
          <a:lstStyle/>
          <a:p>
            <a:pPr algn="ctr"/>
            <a:r>
              <a:rPr lang="fr-FR" sz="1200" b="0" dirty="0">
                <a:solidFill>
                  <a:schemeClr val="tx1"/>
                </a:solidFill>
                <a:latin typeface="Arial" panose="020B0604020202020204" pitchFamily="34" charset="0"/>
                <a:cs typeface="Arial" panose="020B0604020202020204" pitchFamily="34" charset="0"/>
              </a:rPr>
              <a:t>GROUPE</a:t>
            </a:r>
            <a:r>
              <a:rPr lang="fr-FR" sz="1200" b="0" baseline="0" dirty="0">
                <a:solidFill>
                  <a:schemeClr val="tx1"/>
                </a:solidFill>
                <a:latin typeface="Arial" panose="020B0604020202020204" pitchFamily="34" charset="0"/>
                <a:cs typeface="Arial" panose="020B0604020202020204" pitchFamily="34" charset="0"/>
              </a:rPr>
              <a:t> KERAN</a:t>
            </a:r>
            <a:endParaRPr lang="fr-FR" sz="1200" b="0" dirty="0">
              <a:solidFill>
                <a:schemeClr val="tx1"/>
              </a:solidFill>
              <a:latin typeface="Arial" panose="020B0604020202020204" pitchFamily="34" charset="0"/>
              <a:cs typeface="Arial" panose="020B0604020202020204" pitchFamily="34" charset="0"/>
            </a:endParaRPr>
          </a:p>
        </p:txBody>
      </p:sp>
      <p:pic>
        <p:nvPicPr>
          <p:cNvPr id="4" name="Image 3" descr="Une image contenant texte, Police, affiche, graphisme&#10;&#10;Description générée automatiquement">
            <a:extLst>
              <a:ext uri="{FF2B5EF4-FFF2-40B4-BE49-F238E27FC236}">
                <a16:creationId xmlns:a16="http://schemas.microsoft.com/office/drawing/2014/main" id="{49AD1205-4A0A-A5DB-F946-64AF8FE3F0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01866" y="2005511"/>
            <a:ext cx="2535509" cy="3491388"/>
          </a:xfrm>
          <a:prstGeom prst="rect">
            <a:avLst/>
          </a:prstGeom>
        </p:spPr>
      </p:pic>
    </p:spTree>
    <p:extLst>
      <p:ext uri="{BB962C8B-B14F-4D97-AF65-F5344CB8AC3E}">
        <p14:creationId xmlns:p14="http://schemas.microsoft.com/office/powerpoint/2010/main" val="2845644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éférence - 1 photo">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65A45B1-396A-1E1F-E6B5-85072A8796C5}"/>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e la date 3">
            <a:extLst>
              <a:ext uri="{FF2B5EF4-FFF2-40B4-BE49-F238E27FC236}">
                <a16:creationId xmlns:a16="http://schemas.microsoft.com/office/drawing/2014/main" id="{ADFB8E86-7862-0E71-7D6D-CDA4D7AC4E64}"/>
              </a:ext>
            </a:extLst>
          </p:cNvPr>
          <p:cNvSpPr>
            <a:spLocks noGrp="1"/>
          </p:cNvSpPr>
          <p:nvPr>
            <p:ph type="dt" sz="half" idx="11"/>
          </p:nvPr>
        </p:nvSpPr>
        <p:spPr/>
        <p:txBody>
          <a:bodyPr/>
          <a:lstStyle/>
          <a:p>
            <a:r>
              <a:rPr lang="fr-FR" dirty="0"/>
              <a:t>5 juillet 2023</a:t>
            </a:r>
          </a:p>
        </p:txBody>
      </p:sp>
      <p:sp>
        <p:nvSpPr>
          <p:cNvPr id="5" name="Espace réservé pour une image  6">
            <a:extLst>
              <a:ext uri="{FF2B5EF4-FFF2-40B4-BE49-F238E27FC236}">
                <a16:creationId xmlns:a16="http://schemas.microsoft.com/office/drawing/2014/main" id="{420A8F0A-82A4-0E6D-A04B-8FD9EF341C8A}"/>
              </a:ext>
            </a:extLst>
          </p:cNvPr>
          <p:cNvSpPr>
            <a:spLocks noGrp="1"/>
          </p:cNvSpPr>
          <p:nvPr>
            <p:ph type="pic" sz="quarter" idx="17" hasCustomPrompt="1"/>
          </p:nvPr>
        </p:nvSpPr>
        <p:spPr>
          <a:xfrm>
            <a:off x="7054861" y="0"/>
            <a:ext cx="5137139" cy="6858000"/>
          </a:xfrm>
          <a:prstGeom prst="rect">
            <a:avLst/>
          </a:prstGeom>
        </p:spPr>
        <p:txBody>
          <a:bodyPr lIns="0" tIns="0" rIns="0" bIns="0" anchor="ctr">
            <a:normAutofit/>
          </a:bodyPr>
          <a:lstStyle>
            <a:lvl1pPr marL="0" indent="0" algn="ctr">
              <a:buFontTx/>
              <a:buNone/>
              <a:defRPr sz="1200" b="0">
                <a:solidFill>
                  <a:schemeClr val="tx1"/>
                </a:solidFill>
                <a:latin typeface="Arial" panose="020B0604020202020204" pitchFamily="34" charset="0"/>
                <a:cs typeface="Arial" panose="020B0604020202020204" pitchFamily="34" charset="0"/>
              </a:defRPr>
            </a:lvl1pPr>
          </a:lstStyle>
          <a:p>
            <a:r>
              <a:rPr lang="fr-FR" dirty="0"/>
              <a:t>Image du projet à ajouter ici</a:t>
            </a:r>
          </a:p>
        </p:txBody>
      </p:sp>
      <p:pic>
        <p:nvPicPr>
          <p:cNvPr id="6" name="Image 5">
            <a:extLst>
              <a:ext uri="{FF2B5EF4-FFF2-40B4-BE49-F238E27FC236}">
                <a16:creationId xmlns:a16="http://schemas.microsoft.com/office/drawing/2014/main" id="{6028ED6B-C3DE-DB05-EECA-46084E5848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78144" y="6274054"/>
            <a:ext cx="443409" cy="379478"/>
          </a:xfrm>
          <a:prstGeom prst="rect">
            <a:avLst/>
          </a:prstGeom>
        </p:spPr>
      </p:pic>
      <p:sp>
        <p:nvSpPr>
          <p:cNvPr id="10" name="Espace réservé du texte 9">
            <a:extLst>
              <a:ext uri="{FF2B5EF4-FFF2-40B4-BE49-F238E27FC236}">
                <a16:creationId xmlns:a16="http://schemas.microsoft.com/office/drawing/2014/main" id="{9DA1AAEB-4339-EEA2-CA7E-7FBB446AB7A5}"/>
              </a:ext>
            </a:extLst>
          </p:cNvPr>
          <p:cNvSpPr>
            <a:spLocks noGrp="1"/>
          </p:cNvSpPr>
          <p:nvPr>
            <p:ph type="body" sz="quarter" idx="18" hasCustomPrompt="1"/>
          </p:nvPr>
        </p:nvSpPr>
        <p:spPr>
          <a:xfrm>
            <a:off x="647704" y="534389"/>
            <a:ext cx="5970584" cy="3926846"/>
          </a:xfrm>
        </p:spPr>
        <p:txBody>
          <a:bodyPr/>
          <a:lstStyle>
            <a:lvl3pPr>
              <a:defRPr/>
            </a:lvl3pPr>
            <a:lvl4pPr>
              <a:defRPr sz="1400"/>
            </a:lvl4pPr>
            <a:lvl5pPr>
              <a:defRPr sz="1400"/>
            </a:lvl5pPr>
            <a:lvl6pPr>
              <a:defRPr sz="1400"/>
            </a:lvl6pPr>
          </a:lstStyle>
          <a:p>
            <a:pPr lvl="0"/>
            <a:r>
              <a:rPr lang="fr-FR" dirty="0"/>
              <a:t>Nom du projet</a:t>
            </a:r>
          </a:p>
          <a:p>
            <a:pPr lvl="2"/>
            <a:r>
              <a:rPr lang="fr-FR" dirty="0"/>
              <a:t>Date</a:t>
            </a:r>
          </a:p>
          <a:p>
            <a:pPr lvl="2"/>
            <a:endParaRPr lang="fr-FR" dirty="0"/>
          </a:p>
          <a:p>
            <a:pPr lvl="3"/>
            <a:r>
              <a:rPr lang="fr-FR" dirty="0"/>
              <a:t>Titre catégorie</a:t>
            </a:r>
          </a:p>
          <a:p>
            <a:pPr lvl="4"/>
            <a:r>
              <a:rPr lang="fr-FR" dirty="0"/>
              <a:t>Texte</a:t>
            </a:r>
          </a:p>
          <a:p>
            <a:pPr lvl="5"/>
            <a:r>
              <a:rPr lang="fr-FR" dirty="0"/>
              <a:t>Mission</a:t>
            </a:r>
          </a:p>
        </p:txBody>
      </p:sp>
      <p:sp>
        <p:nvSpPr>
          <p:cNvPr id="13" name="Espace réservé du texte 12">
            <a:extLst>
              <a:ext uri="{FF2B5EF4-FFF2-40B4-BE49-F238E27FC236}">
                <a16:creationId xmlns:a16="http://schemas.microsoft.com/office/drawing/2014/main" id="{5BC60808-3A70-45C0-6985-5277DAA34A0D}"/>
              </a:ext>
            </a:extLst>
          </p:cNvPr>
          <p:cNvSpPr>
            <a:spLocks noGrp="1"/>
          </p:cNvSpPr>
          <p:nvPr>
            <p:ph type="body" sz="quarter" idx="20" hasCustomPrompt="1"/>
          </p:nvPr>
        </p:nvSpPr>
        <p:spPr>
          <a:xfrm>
            <a:off x="647703" y="4726377"/>
            <a:ext cx="5970584" cy="1282535"/>
          </a:xfrm>
          <a:solidFill>
            <a:schemeClr val="accent1">
              <a:lumMod val="40000"/>
              <a:lumOff val="60000"/>
            </a:schemeClr>
          </a:solidFill>
        </p:spPr>
        <p:txBody>
          <a:bodyPr lIns="108000" tIns="108000" rIns="108000" bIns="108000" anchor="ctr" anchorCtr="0"/>
          <a:lstStyle>
            <a:lvl7pPr>
              <a:defRPr/>
            </a:lvl7pPr>
          </a:lstStyle>
          <a:p>
            <a:pPr lvl="6"/>
            <a:r>
              <a:rPr lang="fr-FR" dirty="0"/>
              <a:t>Chiffres / Infos clés</a:t>
            </a:r>
          </a:p>
        </p:txBody>
      </p:sp>
    </p:spTree>
    <p:extLst>
      <p:ext uri="{BB962C8B-B14F-4D97-AF65-F5344CB8AC3E}">
        <p14:creationId xmlns:p14="http://schemas.microsoft.com/office/powerpoint/2010/main" val="2152936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éférence - 2 photo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65A45B1-396A-1E1F-E6B5-85072A8796C5}"/>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e la date 3">
            <a:extLst>
              <a:ext uri="{FF2B5EF4-FFF2-40B4-BE49-F238E27FC236}">
                <a16:creationId xmlns:a16="http://schemas.microsoft.com/office/drawing/2014/main" id="{ADFB8E86-7862-0E71-7D6D-CDA4D7AC4E64}"/>
              </a:ext>
            </a:extLst>
          </p:cNvPr>
          <p:cNvSpPr>
            <a:spLocks noGrp="1"/>
          </p:cNvSpPr>
          <p:nvPr>
            <p:ph type="dt" sz="half" idx="11"/>
          </p:nvPr>
        </p:nvSpPr>
        <p:spPr/>
        <p:txBody>
          <a:bodyPr/>
          <a:lstStyle/>
          <a:p>
            <a:r>
              <a:rPr lang="fr-FR" dirty="0"/>
              <a:t>5 juillet 2023</a:t>
            </a:r>
          </a:p>
        </p:txBody>
      </p:sp>
      <p:pic>
        <p:nvPicPr>
          <p:cNvPr id="6" name="Image 5">
            <a:extLst>
              <a:ext uri="{FF2B5EF4-FFF2-40B4-BE49-F238E27FC236}">
                <a16:creationId xmlns:a16="http://schemas.microsoft.com/office/drawing/2014/main" id="{6028ED6B-C3DE-DB05-EECA-46084E5848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78144" y="6274054"/>
            <a:ext cx="443409" cy="379478"/>
          </a:xfrm>
          <a:prstGeom prst="rect">
            <a:avLst/>
          </a:prstGeom>
        </p:spPr>
      </p:pic>
      <p:sp>
        <p:nvSpPr>
          <p:cNvPr id="10" name="Espace réservé du texte 9">
            <a:extLst>
              <a:ext uri="{FF2B5EF4-FFF2-40B4-BE49-F238E27FC236}">
                <a16:creationId xmlns:a16="http://schemas.microsoft.com/office/drawing/2014/main" id="{9DA1AAEB-4339-EEA2-CA7E-7FBB446AB7A5}"/>
              </a:ext>
            </a:extLst>
          </p:cNvPr>
          <p:cNvSpPr>
            <a:spLocks noGrp="1"/>
          </p:cNvSpPr>
          <p:nvPr>
            <p:ph type="body" sz="quarter" idx="18" hasCustomPrompt="1"/>
          </p:nvPr>
        </p:nvSpPr>
        <p:spPr>
          <a:xfrm>
            <a:off x="647704" y="534389"/>
            <a:ext cx="5970584" cy="3926846"/>
          </a:xfrm>
        </p:spPr>
        <p:txBody>
          <a:bodyPr/>
          <a:lstStyle>
            <a:lvl3pPr>
              <a:defRPr/>
            </a:lvl3pPr>
            <a:lvl4pPr>
              <a:defRPr sz="1400"/>
            </a:lvl4pPr>
            <a:lvl5pPr>
              <a:defRPr sz="1400"/>
            </a:lvl5pPr>
            <a:lvl6pPr>
              <a:defRPr sz="1400"/>
            </a:lvl6pPr>
          </a:lstStyle>
          <a:p>
            <a:pPr lvl="0"/>
            <a:r>
              <a:rPr lang="fr-FR" dirty="0"/>
              <a:t>Nom du projet</a:t>
            </a:r>
          </a:p>
          <a:p>
            <a:pPr lvl="2"/>
            <a:r>
              <a:rPr lang="fr-FR" dirty="0"/>
              <a:t>Date</a:t>
            </a:r>
          </a:p>
          <a:p>
            <a:pPr lvl="2"/>
            <a:endParaRPr lang="fr-FR" dirty="0"/>
          </a:p>
          <a:p>
            <a:pPr lvl="3"/>
            <a:r>
              <a:rPr lang="fr-FR" dirty="0"/>
              <a:t>Titre catégorie</a:t>
            </a:r>
          </a:p>
          <a:p>
            <a:pPr lvl="4"/>
            <a:r>
              <a:rPr lang="fr-FR" dirty="0"/>
              <a:t>Texte</a:t>
            </a:r>
          </a:p>
          <a:p>
            <a:pPr lvl="5"/>
            <a:r>
              <a:rPr lang="fr-FR" dirty="0"/>
              <a:t>Mission</a:t>
            </a:r>
          </a:p>
        </p:txBody>
      </p:sp>
      <p:sp>
        <p:nvSpPr>
          <p:cNvPr id="13" name="Espace réservé du texte 12">
            <a:extLst>
              <a:ext uri="{FF2B5EF4-FFF2-40B4-BE49-F238E27FC236}">
                <a16:creationId xmlns:a16="http://schemas.microsoft.com/office/drawing/2014/main" id="{5BC60808-3A70-45C0-6985-5277DAA34A0D}"/>
              </a:ext>
            </a:extLst>
          </p:cNvPr>
          <p:cNvSpPr>
            <a:spLocks noGrp="1"/>
          </p:cNvSpPr>
          <p:nvPr>
            <p:ph type="body" sz="quarter" idx="20" hasCustomPrompt="1"/>
          </p:nvPr>
        </p:nvSpPr>
        <p:spPr>
          <a:xfrm>
            <a:off x="647703" y="4726377"/>
            <a:ext cx="5970584" cy="1282535"/>
          </a:xfrm>
          <a:solidFill>
            <a:schemeClr val="accent1">
              <a:lumMod val="40000"/>
              <a:lumOff val="60000"/>
            </a:schemeClr>
          </a:solidFill>
        </p:spPr>
        <p:txBody>
          <a:bodyPr lIns="108000" tIns="108000" rIns="108000" bIns="108000" anchor="ctr" anchorCtr="0"/>
          <a:lstStyle>
            <a:lvl7pPr>
              <a:defRPr/>
            </a:lvl7pPr>
          </a:lstStyle>
          <a:p>
            <a:pPr lvl="6"/>
            <a:r>
              <a:rPr lang="fr-FR" dirty="0"/>
              <a:t>Chiffres / Infos clés</a:t>
            </a:r>
          </a:p>
        </p:txBody>
      </p:sp>
      <p:sp>
        <p:nvSpPr>
          <p:cNvPr id="2" name="Espace réservé pour une image  6">
            <a:extLst>
              <a:ext uri="{FF2B5EF4-FFF2-40B4-BE49-F238E27FC236}">
                <a16:creationId xmlns:a16="http://schemas.microsoft.com/office/drawing/2014/main" id="{8D1A159F-CE9E-0563-1F8A-F9B9468E0CC6}"/>
              </a:ext>
            </a:extLst>
          </p:cNvPr>
          <p:cNvSpPr>
            <a:spLocks noGrp="1"/>
          </p:cNvSpPr>
          <p:nvPr>
            <p:ph type="pic" sz="quarter" idx="21" hasCustomPrompt="1"/>
          </p:nvPr>
        </p:nvSpPr>
        <p:spPr>
          <a:xfrm>
            <a:off x="7054861" y="0"/>
            <a:ext cx="5137139" cy="3313216"/>
          </a:xfrm>
          <a:prstGeom prst="rect">
            <a:avLst/>
          </a:prstGeom>
        </p:spPr>
        <p:txBody>
          <a:bodyPr lIns="0" tIns="0" rIns="0" bIns="0" anchor="ctr">
            <a:normAutofit/>
          </a:bodyPr>
          <a:lstStyle>
            <a:lvl1pPr marL="0" indent="0" algn="ctr">
              <a:buFontTx/>
              <a:buNone/>
              <a:defRPr sz="1200" b="0">
                <a:solidFill>
                  <a:schemeClr val="tx1"/>
                </a:solidFill>
                <a:latin typeface="Arial" panose="020B0604020202020204" pitchFamily="34" charset="0"/>
                <a:cs typeface="Arial" panose="020B0604020202020204" pitchFamily="34" charset="0"/>
              </a:defRPr>
            </a:lvl1pPr>
          </a:lstStyle>
          <a:p>
            <a:r>
              <a:rPr lang="fr-FR" dirty="0"/>
              <a:t>Image du projet à ajouter ici</a:t>
            </a:r>
          </a:p>
        </p:txBody>
      </p:sp>
      <p:sp>
        <p:nvSpPr>
          <p:cNvPr id="7" name="Espace réservé pour une image  6">
            <a:extLst>
              <a:ext uri="{FF2B5EF4-FFF2-40B4-BE49-F238E27FC236}">
                <a16:creationId xmlns:a16="http://schemas.microsoft.com/office/drawing/2014/main" id="{C48B30FB-8A8A-330C-8E95-4D47C56469C5}"/>
              </a:ext>
            </a:extLst>
          </p:cNvPr>
          <p:cNvSpPr>
            <a:spLocks noGrp="1"/>
          </p:cNvSpPr>
          <p:nvPr>
            <p:ph type="pic" sz="quarter" idx="22" hasCustomPrompt="1"/>
          </p:nvPr>
        </p:nvSpPr>
        <p:spPr>
          <a:xfrm>
            <a:off x="7054861" y="3544785"/>
            <a:ext cx="5137139" cy="3313216"/>
          </a:xfrm>
          <a:prstGeom prst="rect">
            <a:avLst/>
          </a:prstGeom>
        </p:spPr>
        <p:txBody>
          <a:bodyPr lIns="0" tIns="0" rIns="0" bIns="0" anchor="ctr">
            <a:normAutofit/>
          </a:bodyPr>
          <a:lstStyle>
            <a:lvl1pPr marL="0" indent="0" algn="ctr">
              <a:buFontTx/>
              <a:buNone/>
              <a:defRPr sz="1200" b="0">
                <a:solidFill>
                  <a:schemeClr val="tx1"/>
                </a:solidFill>
                <a:latin typeface="Arial" panose="020B0604020202020204" pitchFamily="34" charset="0"/>
                <a:cs typeface="Arial" panose="020B0604020202020204" pitchFamily="34" charset="0"/>
              </a:defRPr>
            </a:lvl1pPr>
          </a:lstStyle>
          <a:p>
            <a:r>
              <a:rPr lang="fr-FR" dirty="0"/>
              <a:t>Image du projet à ajouter ici</a:t>
            </a:r>
          </a:p>
        </p:txBody>
      </p:sp>
    </p:spTree>
    <p:extLst>
      <p:ext uri="{BB962C8B-B14F-4D97-AF65-F5344CB8AC3E}">
        <p14:creationId xmlns:p14="http://schemas.microsoft.com/office/powerpoint/2010/main" val="890119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2A4DAC-F8DA-7022-6CC8-E7B799CDF564}"/>
              </a:ext>
            </a:extLst>
          </p:cNvPr>
          <p:cNvSpPr>
            <a:spLocks noGrp="1"/>
          </p:cNvSpPr>
          <p:nvPr>
            <p:ph type="title" hasCustomPrompt="1"/>
          </p:nvPr>
        </p:nvSpPr>
        <p:spPr>
          <a:xfrm>
            <a:off x="2406058" y="982675"/>
            <a:ext cx="8528049" cy="446568"/>
          </a:xfrm>
          <a:prstGeom prst="rect">
            <a:avLst/>
          </a:prstGeom>
        </p:spPr>
        <p:txBody>
          <a:bodyPr/>
          <a:lstStyle>
            <a:lvl1pPr>
              <a:defRPr/>
            </a:lvl1pPr>
          </a:lstStyle>
          <a:p>
            <a:r>
              <a:rPr lang="fr-FR" dirty="0"/>
              <a:t>Sommaire</a:t>
            </a:r>
          </a:p>
        </p:txBody>
      </p:sp>
      <p:pic>
        <p:nvPicPr>
          <p:cNvPr id="9" name="Image 8">
            <a:extLst>
              <a:ext uri="{FF2B5EF4-FFF2-40B4-BE49-F238E27FC236}">
                <a16:creationId xmlns:a16="http://schemas.microsoft.com/office/drawing/2014/main" id="{C56DB087-765E-0E85-D3BF-B3E6B993F0C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91081" y="0"/>
            <a:ext cx="1905000" cy="6858000"/>
          </a:xfrm>
          <a:prstGeom prst="rect">
            <a:avLst/>
          </a:prstGeom>
        </p:spPr>
      </p:pic>
      <p:pic>
        <p:nvPicPr>
          <p:cNvPr id="3" name="Image 2">
            <a:extLst>
              <a:ext uri="{FF2B5EF4-FFF2-40B4-BE49-F238E27FC236}">
                <a16:creationId xmlns:a16="http://schemas.microsoft.com/office/drawing/2014/main" id="{12834ABE-97BD-7F42-CD5F-C7DAA29BF2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27824" y="5663886"/>
            <a:ext cx="1045076" cy="894396"/>
          </a:xfrm>
          <a:prstGeom prst="rect">
            <a:avLst/>
          </a:prstGeom>
        </p:spPr>
      </p:pic>
      <p:sp>
        <p:nvSpPr>
          <p:cNvPr id="5" name="Espace réservé du texte 4">
            <a:extLst>
              <a:ext uri="{FF2B5EF4-FFF2-40B4-BE49-F238E27FC236}">
                <a16:creationId xmlns:a16="http://schemas.microsoft.com/office/drawing/2014/main" id="{B42B2145-5ABD-3973-E8D7-D8AE3939B867}"/>
              </a:ext>
            </a:extLst>
          </p:cNvPr>
          <p:cNvSpPr>
            <a:spLocks noGrp="1"/>
          </p:cNvSpPr>
          <p:nvPr>
            <p:ph type="body" sz="quarter" idx="10" hasCustomPrompt="1"/>
          </p:nvPr>
        </p:nvSpPr>
        <p:spPr>
          <a:xfrm>
            <a:off x="2406651" y="1778789"/>
            <a:ext cx="700916" cy="640561"/>
          </a:xfrm>
        </p:spPr>
        <p:txBody>
          <a:bodyPr anchor="ctr"/>
          <a:lstStyle>
            <a:lvl1pPr>
              <a:defRPr sz="2400">
                <a:solidFill>
                  <a:schemeClr val="tx2"/>
                </a:solidFill>
              </a:defRPr>
            </a:lvl1pPr>
          </a:lstStyle>
          <a:p>
            <a:pPr lvl="0"/>
            <a:r>
              <a:rPr lang="fr-FR" dirty="0"/>
              <a:t>01.</a:t>
            </a:r>
          </a:p>
        </p:txBody>
      </p:sp>
      <p:sp>
        <p:nvSpPr>
          <p:cNvPr id="15" name="Espace réservé du texte 4">
            <a:extLst>
              <a:ext uri="{FF2B5EF4-FFF2-40B4-BE49-F238E27FC236}">
                <a16:creationId xmlns:a16="http://schemas.microsoft.com/office/drawing/2014/main" id="{46415DBB-FFED-2306-64C4-6B17736FB184}"/>
              </a:ext>
            </a:extLst>
          </p:cNvPr>
          <p:cNvSpPr>
            <a:spLocks noGrp="1"/>
          </p:cNvSpPr>
          <p:nvPr>
            <p:ph type="body" sz="quarter" idx="18" hasCustomPrompt="1"/>
          </p:nvPr>
        </p:nvSpPr>
        <p:spPr>
          <a:xfrm>
            <a:off x="3231985" y="1778789"/>
            <a:ext cx="7702715" cy="640561"/>
          </a:xfrm>
        </p:spPr>
        <p:txBody>
          <a:bodyPr anchor="ctr">
            <a:noAutofit/>
          </a:bodyPr>
          <a:lstStyle>
            <a:lvl1pPr>
              <a:defRPr sz="2000" b="0">
                <a:solidFill>
                  <a:schemeClr val="tx1"/>
                </a:solidFill>
              </a:defRPr>
            </a:lvl1pPr>
          </a:lstStyle>
          <a:p>
            <a:pPr lvl="0"/>
            <a:r>
              <a:rPr lang="fr-FR" dirty="0"/>
              <a:t>Écrire ici le nom de la partie</a:t>
            </a:r>
          </a:p>
        </p:txBody>
      </p:sp>
      <p:sp>
        <p:nvSpPr>
          <p:cNvPr id="23" name="Espace réservé du texte 4">
            <a:extLst>
              <a:ext uri="{FF2B5EF4-FFF2-40B4-BE49-F238E27FC236}">
                <a16:creationId xmlns:a16="http://schemas.microsoft.com/office/drawing/2014/main" id="{B37E47CC-CF11-7766-7CFC-F7B66FE6ECCC}"/>
              </a:ext>
            </a:extLst>
          </p:cNvPr>
          <p:cNvSpPr>
            <a:spLocks noGrp="1"/>
          </p:cNvSpPr>
          <p:nvPr>
            <p:ph type="body" sz="quarter" idx="19" hasCustomPrompt="1"/>
          </p:nvPr>
        </p:nvSpPr>
        <p:spPr>
          <a:xfrm>
            <a:off x="2406651" y="2578889"/>
            <a:ext cx="700916" cy="640561"/>
          </a:xfrm>
        </p:spPr>
        <p:txBody>
          <a:bodyPr anchor="ctr"/>
          <a:lstStyle>
            <a:lvl1pPr>
              <a:defRPr sz="2400">
                <a:solidFill>
                  <a:schemeClr val="tx2"/>
                </a:solidFill>
              </a:defRPr>
            </a:lvl1pPr>
          </a:lstStyle>
          <a:p>
            <a:pPr lvl="0"/>
            <a:r>
              <a:rPr lang="fr-FR" dirty="0"/>
              <a:t>02.</a:t>
            </a:r>
          </a:p>
        </p:txBody>
      </p:sp>
      <p:sp>
        <p:nvSpPr>
          <p:cNvPr id="24" name="Espace réservé du texte 4">
            <a:extLst>
              <a:ext uri="{FF2B5EF4-FFF2-40B4-BE49-F238E27FC236}">
                <a16:creationId xmlns:a16="http://schemas.microsoft.com/office/drawing/2014/main" id="{6DE20A20-2886-0B8E-292E-DD7164422194}"/>
              </a:ext>
            </a:extLst>
          </p:cNvPr>
          <p:cNvSpPr>
            <a:spLocks noGrp="1"/>
          </p:cNvSpPr>
          <p:nvPr>
            <p:ph type="body" sz="quarter" idx="20" hasCustomPrompt="1"/>
          </p:nvPr>
        </p:nvSpPr>
        <p:spPr>
          <a:xfrm>
            <a:off x="3231985" y="2578889"/>
            <a:ext cx="7702715" cy="640561"/>
          </a:xfrm>
        </p:spPr>
        <p:txBody>
          <a:bodyPr anchor="ctr">
            <a:noAutofit/>
          </a:bodyPr>
          <a:lstStyle>
            <a:lvl1pPr>
              <a:defRPr sz="2000" b="0">
                <a:solidFill>
                  <a:schemeClr val="tx1"/>
                </a:solidFill>
              </a:defRPr>
            </a:lvl1pPr>
          </a:lstStyle>
          <a:p>
            <a:pPr lvl="0"/>
            <a:r>
              <a:rPr lang="fr-FR" dirty="0"/>
              <a:t>Écrire ici le nom de la partie</a:t>
            </a:r>
          </a:p>
        </p:txBody>
      </p:sp>
      <p:sp>
        <p:nvSpPr>
          <p:cNvPr id="25" name="Espace réservé du texte 4">
            <a:extLst>
              <a:ext uri="{FF2B5EF4-FFF2-40B4-BE49-F238E27FC236}">
                <a16:creationId xmlns:a16="http://schemas.microsoft.com/office/drawing/2014/main" id="{57905018-4CD1-55CF-2EC2-CEC700CFC1FF}"/>
              </a:ext>
            </a:extLst>
          </p:cNvPr>
          <p:cNvSpPr>
            <a:spLocks noGrp="1"/>
          </p:cNvSpPr>
          <p:nvPr>
            <p:ph type="body" sz="quarter" idx="21" hasCustomPrompt="1"/>
          </p:nvPr>
        </p:nvSpPr>
        <p:spPr>
          <a:xfrm>
            <a:off x="2406651" y="3378989"/>
            <a:ext cx="700916" cy="640561"/>
          </a:xfrm>
        </p:spPr>
        <p:txBody>
          <a:bodyPr anchor="ctr"/>
          <a:lstStyle>
            <a:lvl1pPr>
              <a:defRPr sz="2400">
                <a:solidFill>
                  <a:schemeClr val="tx2"/>
                </a:solidFill>
              </a:defRPr>
            </a:lvl1pPr>
          </a:lstStyle>
          <a:p>
            <a:pPr lvl="0"/>
            <a:r>
              <a:rPr lang="fr-FR" dirty="0"/>
              <a:t>03.</a:t>
            </a:r>
          </a:p>
        </p:txBody>
      </p:sp>
      <p:sp>
        <p:nvSpPr>
          <p:cNvPr id="26" name="Espace réservé du texte 4">
            <a:extLst>
              <a:ext uri="{FF2B5EF4-FFF2-40B4-BE49-F238E27FC236}">
                <a16:creationId xmlns:a16="http://schemas.microsoft.com/office/drawing/2014/main" id="{BF65B01D-AEA6-E79C-E646-8C1BFF2C20A1}"/>
              </a:ext>
            </a:extLst>
          </p:cNvPr>
          <p:cNvSpPr>
            <a:spLocks noGrp="1"/>
          </p:cNvSpPr>
          <p:nvPr>
            <p:ph type="body" sz="quarter" idx="22" hasCustomPrompt="1"/>
          </p:nvPr>
        </p:nvSpPr>
        <p:spPr>
          <a:xfrm>
            <a:off x="3231985" y="3378989"/>
            <a:ext cx="7702715" cy="640561"/>
          </a:xfrm>
        </p:spPr>
        <p:txBody>
          <a:bodyPr anchor="ctr">
            <a:noAutofit/>
          </a:bodyPr>
          <a:lstStyle>
            <a:lvl1pPr>
              <a:defRPr sz="2000" b="0">
                <a:solidFill>
                  <a:schemeClr val="tx1"/>
                </a:solidFill>
              </a:defRPr>
            </a:lvl1pPr>
          </a:lstStyle>
          <a:p>
            <a:pPr lvl="0"/>
            <a:r>
              <a:rPr lang="fr-FR" dirty="0"/>
              <a:t>Écrire ici le nom de la partie</a:t>
            </a:r>
          </a:p>
        </p:txBody>
      </p:sp>
      <p:sp>
        <p:nvSpPr>
          <p:cNvPr id="27" name="Espace réservé du texte 4">
            <a:extLst>
              <a:ext uri="{FF2B5EF4-FFF2-40B4-BE49-F238E27FC236}">
                <a16:creationId xmlns:a16="http://schemas.microsoft.com/office/drawing/2014/main" id="{C087C64F-9BD9-AAEA-6BF1-879F523F9245}"/>
              </a:ext>
            </a:extLst>
          </p:cNvPr>
          <p:cNvSpPr>
            <a:spLocks noGrp="1"/>
          </p:cNvSpPr>
          <p:nvPr>
            <p:ph type="body" sz="quarter" idx="23" hasCustomPrompt="1"/>
          </p:nvPr>
        </p:nvSpPr>
        <p:spPr>
          <a:xfrm>
            <a:off x="2406059" y="4179089"/>
            <a:ext cx="700916" cy="640561"/>
          </a:xfrm>
        </p:spPr>
        <p:txBody>
          <a:bodyPr anchor="ctr"/>
          <a:lstStyle>
            <a:lvl1pPr>
              <a:defRPr sz="2400">
                <a:solidFill>
                  <a:schemeClr val="tx2"/>
                </a:solidFill>
              </a:defRPr>
            </a:lvl1pPr>
          </a:lstStyle>
          <a:p>
            <a:pPr lvl="0"/>
            <a:r>
              <a:rPr lang="fr-FR" dirty="0"/>
              <a:t>04.</a:t>
            </a:r>
          </a:p>
        </p:txBody>
      </p:sp>
      <p:sp>
        <p:nvSpPr>
          <p:cNvPr id="28" name="Espace réservé du texte 4">
            <a:extLst>
              <a:ext uri="{FF2B5EF4-FFF2-40B4-BE49-F238E27FC236}">
                <a16:creationId xmlns:a16="http://schemas.microsoft.com/office/drawing/2014/main" id="{91AD5F29-DB59-D3E6-FD7C-91FF2A3E8C17}"/>
              </a:ext>
            </a:extLst>
          </p:cNvPr>
          <p:cNvSpPr>
            <a:spLocks noGrp="1"/>
          </p:cNvSpPr>
          <p:nvPr>
            <p:ph type="body" sz="quarter" idx="24" hasCustomPrompt="1"/>
          </p:nvPr>
        </p:nvSpPr>
        <p:spPr>
          <a:xfrm>
            <a:off x="3231393" y="4179089"/>
            <a:ext cx="7702715" cy="640561"/>
          </a:xfrm>
        </p:spPr>
        <p:txBody>
          <a:bodyPr anchor="ctr">
            <a:noAutofit/>
          </a:bodyPr>
          <a:lstStyle>
            <a:lvl1pPr>
              <a:defRPr sz="2000" b="0">
                <a:solidFill>
                  <a:schemeClr val="tx1"/>
                </a:solidFill>
              </a:defRPr>
            </a:lvl1pPr>
          </a:lstStyle>
          <a:p>
            <a:pPr lvl="0"/>
            <a:r>
              <a:rPr lang="fr-FR" dirty="0"/>
              <a:t>Écrire ici le nom de la partie</a:t>
            </a:r>
          </a:p>
        </p:txBody>
      </p:sp>
      <p:sp>
        <p:nvSpPr>
          <p:cNvPr id="29" name="Espace réservé du texte 4">
            <a:extLst>
              <a:ext uri="{FF2B5EF4-FFF2-40B4-BE49-F238E27FC236}">
                <a16:creationId xmlns:a16="http://schemas.microsoft.com/office/drawing/2014/main" id="{4D6D796A-E790-7238-DE49-DC72AD0ACD97}"/>
              </a:ext>
            </a:extLst>
          </p:cNvPr>
          <p:cNvSpPr>
            <a:spLocks noGrp="1"/>
          </p:cNvSpPr>
          <p:nvPr>
            <p:ph type="body" sz="quarter" idx="25" hasCustomPrompt="1"/>
          </p:nvPr>
        </p:nvSpPr>
        <p:spPr>
          <a:xfrm>
            <a:off x="2406059" y="4979189"/>
            <a:ext cx="700916" cy="640561"/>
          </a:xfrm>
        </p:spPr>
        <p:txBody>
          <a:bodyPr anchor="ctr"/>
          <a:lstStyle>
            <a:lvl1pPr>
              <a:defRPr sz="2400">
                <a:solidFill>
                  <a:schemeClr val="tx2"/>
                </a:solidFill>
              </a:defRPr>
            </a:lvl1pPr>
          </a:lstStyle>
          <a:p>
            <a:pPr lvl="0"/>
            <a:r>
              <a:rPr lang="fr-FR" dirty="0"/>
              <a:t>05.</a:t>
            </a:r>
          </a:p>
        </p:txBody>
      </p:sp>
      <p:sp>
        <p:nvSpPr>
          <p:cNvPr id="30" name="Espace réservé du texte 4">
            <a:extLst>
              <a:ext uri="{FF2B5EF4-FFF2-40B4-BE49-F238E27FC236}">
                <a16:creationId xmlns:a16="http://schemas.microsoft.com/office/drawing/2014/main" id="{AEF5F3FE-F02D-74B8-4F24-3DDB06D8BF34}"/>
              </a:ext>
            </a:extLst>
          </p:cNvPr>
          <p:cNvSpPr>
            <a:spLocks noGrp="1"/>
          </p:cNvSpPr>
          <p:nvPr>
            <p:ph type="body" sz="quarter" idx="26" hasCustomPrompt="1"/>
          </p:nvPr>
        </p:nvSpPr>
        <p:spPr>
          <a:xfrm>
            <a:off x="3231393" y="4979189"/>
            <a:ext cx="7702715" cy="640561"/>
          </a:xfrm>
        </p:spPr>
        <p:txBody>
          <a:bodyPr anchor="ctr">
            <a:noAutofit/>
          </a:bodyPr>
          <a:lstStyle>
            <a:lvl1pPr>
              <a:defRPr sz="2000" b="0">
                <a:solidFill>
                  <a:schemeClr val="tx1"/>
                </a:solidFill>
              </a:defRPr>
            </a:lvl1pPr>
          </a:lstStyle>
          <a:p>
            <a:pPr lvl="0"/>
            <a:r>
              <a:rPr lang="fr-FR" dirty="0"/>
              <a:t>Écrire ici le nom de la partie</a:t>
            </a:r>
          </a:p>
        </p:txBody>
      </p:sp>
    </p:spTree>
    <p:extLst>
      <p:ext uri="{BB962C8B-B14F-4D97-AF65-F5344CB8AC3E}">
        <p14:creationId xmlns:p14="http://schemas.microsoft.com/office/powerpoint/2010/main" val="350624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uverture">
    <p:bg>
      <p:bgPr>
        <a:solidFill>
          <a:schemeClr val="tx2"/>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91CEFD0-9411-48D8-AA7C-FB7524C142A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l="15808" t="22398" r="14799" b="19501"/>
          <a:stretch>
            <a:fillRect/>
          </a:stretch>
        </p:blipFill>
        <p:spPr bwMode="auto">
          <a:xfrm>
            <a:off x="587375" y="5170488"/>
            <a:ext cx="1776413"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532507" y="1045765"/>
            <a:ext cx="4320000" cy="1231107"/>
          </a:xfrm>
        </p:spPr>
        <p:txBody>
          <a:bodyPr/>
          <a:lstStyle>
            <a:lvl1pPr algn="l">
              <a:defRPr sz="4000" b="1">
                <a:solidFill>
                  <a:schemeClr val="bg1"/>
                </a:solidFill>
                <a:latin typeface="+mj-lt"/>
              </a:defRPr>
            </a:lvl1pPr>
          </a:lstStyle>
          <a:p>
            <a:r>
              <a:rPr lang="fr-FR"/>
              <a:t>Modifiez le style du titre</a:t>
            </a:r>
            <a:endParaRPr lang="fr-FR" dirty="0"/>
          </a:p>
        </p:txBody>
      </p:sp>
      <p:sp>
        <p:nvSpPr>
          <p:cNvPr id="3" name="Sous-titre 2"/>
          <p:cNvSpPr>
            <a:spLocks noGrp="1"/>
          </p:cNvSpPr>
          <p:nvPr>
            <p:ph type="subTitle" idx="1"/>
          </p:nvPr>
        </p:nvSpPr>
        <p:spPr>
          <a:xfrm>
            <a:off x="527049" y="635398"/>
            <a:ext cx="4320000" cy="410369"/>
          </a:xfrm>
        </p:spPr>
        <p:txBody>
          <a:bodyPr anchor="b"/>
          <a:lstStyle>
            <a:lvl1pPr marL="0" indent="0" algn="l">
              <a:buNone/>
              <a:defRPr sz="2667"/>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fr-FR"/>
              <a:t>Modifiez le style des sous-titres du masque</a:t>
            </a:r>
            <a:endParaRPr lang="fr-FR" dirty="0"/>
          </a:p>
        </p:txBody>
      </p:sp>
      <p:sp>
        <p:nvSpPr>
          <p:cNvPr id="9" name="Espace réservé pour une image  11"/>
          <p:cNvSpPr>
            <a:spLocks noGrp="1"/>
          </p:cNvSpPr>
          <p:nvPr>
            <p:ph type="pic" sz="quarter" idx="12"/>
          </p:nvPr>
        </p:nvSpPr>
        <p:spPr>
          <a:xfrm>
            <a:off x="4992608" y="635399"/>
            <a:ext cx="6576000" cy="5644051"/>
          </a:xfrm>
          <a:pattFill prst="openDmnd">
            <a:fgClr>
              <a:schemeClr val="bg2"/>
            </a:fgClr>
            <a:bgClr>
              <a:schemeClr val="bg1"/>
            </a:bgClr>
          </a:pattFill>
        </p:spPr>
        <p:txBody>
          <a:bodyPr rtlCol="0" anchor="ctr">
            <a:noAutofit/>
          </a:bodyPr>
          <a:lstStyle>
            <a:lvl1pPr algn="ctr">
              <a:defRPr sz="1200" b="0">
                <a:solidFill>
                  <a:schemeClr val="tx1"/>
                </a:solidFill>
              </a:defRPr>
            </a:lvl1pPr>
          </a:lstStyle>
          <a:p>
            <a:pPr lvl="0"/>
            <a:r>
              <a:rPr lang="fr-FR" noProof="0" dirty="0"/>
              <a:t>Cliquez sur l'icône pour ajouter une image</a:t>
            </a:r>
          </a:p>
        </p:txBody>
      </p:sp>
    </p:spTree>
    <p:extLst>
      <p:ext uri="{BB962C8B-B14F-4D97-AF65-F5344CB8AC3E}">
        <p14:creationId xmlns:p14="http://schemas.microsoft.com/office/powerpoint/2010/main" val="242629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ommaire">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476" y="476769"/>
            <a:ext cx="10848000" cy="574516"/>
          </a:xfrm>
        </p:spPr>
        <p:txBody>
          <a:bodyPr/>
          <a:lstStyle>
            <a:lvl1pPr>
              <a:defRPr sz="3733" b="1">
                <a:solidFill>
                  <a:schemeClr val="tx2"/>
                </a:solidFill>
                <a:latin typeface="+mj-lt"/>
              </a:defRPr>
            </a:lvl1pPr>
          </a:lstStyle>
          <a:p>
            <a:r>
              <a:rPr lang="fr-FR"/>
              <a:t>Modifiez le style du titre</a:t>
            </a:r>
            <a:endParaRPr lang="fr-FR" dirty="0"/>
          </a:p>
        </p:txBody>
      </p:sp>
      <p:sp>
        <p:nvSpPr>
          <p:cNvPr id="8" name="Espace réservé du texte 7"/>
          <p:cNvSpPr>
            <a:spLocks noGrp="1"/>
          </p:cNvSpPr>
          <p:nvPr>
            <p:ph type="body" sz="quarter" idx="10"/>
          </p:nvPr>
        </p:nvSpPr>
        <p:spPr>
          <a:xfrm>
            <a:off x="577057" y="1748814"/>
            <a:ext cx="3504000" cy="708479"/>
          </a:xfrm>
          <a:solidFill>
            <a:schemeClr val="bg1"/>
          </a:solidFill>
          <a:effectLst>
            <a:outerShdw dist="50800" dir="16200000" algn="ctr" rotWithShape="0">
              <a:schemeClr val="accent1"/>
            </a:outerShdw>
          </a:effectLst>
        </p:spPr>
        <p:txBody>
          <a:bodyPr tIns="36000"/>
          <a:lstStyle>
            <a:lvl1pPr marL="0" indent="0">
              <a:buFontTx/>
              <a:buNone/>
              <a:tabLst>
                <a:tab pos="3313031" algn="r"/>
              </a:tabLst>
              <a:defRPr sz="2400">
                <a:latin typeface="+mj-lt"/>
              </a:defRPr>
            </a:lvl1pPr>
            <a:lvl2pPr marL="0" indent="0">
              <a:buFontTx/>
              <a:buNone/>
              <a:tabLst>
                <a:tab pos="3313031" algn="r"/>
              </a:tabLst>
              <a:defRPr sz="1333">
                <a:solidFill>
                  <a:schemeClr val="tx2"/>
                </a:solidFill>
              </a:defRPr>
            </a:lvl2pPr>
            <a:lvl3pPr marL="0" indent="0">
              <a:buFontTx/>
              <a:buNone/>
              <a:defRPr/>
            </a:lvl3pPr>
          </a:lstStyle>
          <a:p>
            <a:pPr lvl="0"/>
            <a:r>
              <a:rPr lang="fr-FR"/>
              <a:t>Cliquez pour modifier les styles du texte du masque</a:t>
            </a:r>
          </a:p>
          <a:p>
            <a:pPr lvl="1"/>
            <a:r>
              <a:rPr lang="fr-FR"/>
              <a:t>Deuxième niveau</a:t>
            </a:r>
          </a:p>
        </p:txBody>
      </p:sp>
      <p:sp>
        <p:nvSpPr>
          <p:cNvPr id="10" name="Espace réservé du texte 7"/>
          <p:cNvSpPr>
            <a:spLocks noGrp="1"/>
          </p:cNvSpPr>
          <p:nvPr>
            <p:ph type="body" sz="quarter" idx="11"/>
          </p:nvPr>
        </p:nvSpPr>
        <p:spPr>
          <a:xfrm>
            <a:off x="4464208" y="1748813"/>
            <a:ext cx="3504000" cy="687960"/>
          </a:xfrm>
          <a:solidFill>
            <a:schemeClr val="bg1"/>
          </a:solidFill>
          <a:effectLst>
            <a:outerShdw dist="50800" dir="16200000" algn="ctr" rotWithShape="0">
              <a:schemeClr val="accent1"/>
            </a:outerShdw>
          </a:effectLst>
        </p:spPr>
        <p:txBody>
          <a:bodyPr tIns="36000"/>
          <a:lstStyle>
            <a:lvl1pPr marL="0" indent="0">
              <a:buFontTx/>
              <a:buNone/>
              <a:tabLst>
                <a:tab pos="3313031" algn="r"/>
              </a:tabLst>
              <a:defRPr sz="2400">
                <a:latin typeface="+mj-lt"/>
              </a:defRPr>
            </a:lvl1pPr>
            <a:lvl2pPr marL="0" indent="0">
              <a:buFontTx/>
              <a:buNone/>
              <a:tabLst>
                <a:tab pos="3313031" algn="r"/>
              </a:tabLst>
              <a:defRPr sz="1200">
                <a:solidFill>
                  <a:schemeClr val="tx2"/>
                </a:solidFill>
              </a:defRPr>
            </a:lvl2pPr>
            <a:lvl3pPr marL="0" indent="0">
              <a:buFontTx/>
              <a:buNone/>
              <a:defRPr/>
            </a:lvl3pPr>
          </a:lstStyle>
          <a:p>
            <a:pPr lvl="0"/>
            <a:r>
              <a:rPr lang="fr-FR"/>
              <a:t>Cliquez pour modifier les styles du texte du masque</a:t>
            </a:r>
          </a:p>
          <a:p>
            <a:pPr lvl="1"/>
            <a:r>
              <a:rPr lang="fr-FR"/>
              <a:t>Deuxième niveau</a:t>
            </a:r>
          </a:p>
        </p:txBody>
      </p:sp>
      <p:sp>
        <p:nvSpPr>
          <p:cNvPr id="11" name="Espace réservé du texte 7"/>
          <p:cNvSpPr>
            <a:spLocks noGrp="1"/>
          </p:cNvSpPr>
          <p:nvPr>
            <p:ph type="body" sz="quarter" idx="12"/>
          </p:nvPr>
        </p:nvSpPr>
        <p:spPr>
          <a:xfrm>
            <a:off x="577057" y="3957059"/>
            <a:ext cx="3504000" cy="708479"/>
          </a:xfrm>
          <a:solidFill>
            <a:schemeClr val="bg1"/>
          </a:solidFill>
          <a:effectLst>
            <a:outerShdw dist="50800" dir="16200000" algn="ctr" rotWithShape="0">
              <a:schemeClr val="accent1"/>
            </a:outerShdw>
          </a:effectLst>
        </p:spPr>
        <p:txBody>
          <a:bodyPr tIns="36000"/>
          <a:lstStyle>
            <a:lvl1pPr marL="0" indent="0">
              <a:buFontTx/>
              <a:buNone/>
              <a:tabLst>
                <a:tab pos="3313031" algn="r"/>
              </a:tabLst>
              <a:defRPr sz="2400">
                <a:latin typeface="+mj-lt"/>
              </a:defRPr>
            </a:lvl1pPr>
            <a:lvl2pPr marL="0" indent="0">
              <a:buFontTx/>
              <a:buNone/>
              <a:tabLst>
                <a:tab pos="3313031" algn="r"/>
              </a:tabLst>
              <a:defRPr sz="1333">
                <a:solidFill>
                  <a:schemeClr val="tx2"/>
                </a:solidFill>
              </a:defRPr>
            </a:lvl2pPr>
            <a:lvl3pPr marL="0" indent="0">
              <a:buFontTx/>
              <a:buNone/>
              <a:defRPr/>
            </a:lvl3pPr>
          </a:lstStyle>
          <a:p>
            <a:pPr lvl="0"/>
            <a:r>
              <a:rPr lang="fr-FR"/>
              <a:t>Cliquez pour modifier les styles du texte du masque</a:t>
            </a:r>
          </a:p>
          <a:p>
            <a:pPr lvl="1"/>
            <a:r>
              <a:rPr lang="fr-FR"/>
              <a:t>Deuxième niveau</a:t>
            </a:r>
          </a:p>
        </p:txBody>
      </p:sp>
      <p:sp>
        <p:nvSpPr>
          <p:cNvPr id="12" name="Espace réservé du texte 7"/>
          <p:cNvSpPr>
            <a:spLocks noGrp="1"/>
          </p:cNvSpPr>
          <p:nvPr>
            <p:ph type="body" sz="quarter" idx="13"/>
          </p:nvPr>
        </p:nvSpPr>
        <p:spPr>
          <a:xfrm>
            <a:off x="4464208" y="3957059"/>
            <a:ext cx="3504000" cy="708479"/>
          </a:xfrm>
          <a:solidFill>
            <a:schemeClr val="bg1"/>
          </a:solidFill>
          <a:effectLst>
            <a:outerShdw dist="50800" dir="16200000" algn="ctr" rotWithShape="0">
              <a:schemeClr val="accent1"/>
            </a:outerShdw>
          </a:effectLst>
        </p:spPr>
        <p:txBody>
          <a:bodyPr tIns="36000"/>
          <a:lstStyle>
            <a:lvl1pPr marL="0" indent="0">
              <a:buFontTx/>
              <a:buNone/>
              <a:tabLst>
                <a:tab pos="3313031" algn="r"/>
              </a:tabLst>
              <a:defRPr sz="2400">
                <a:latin typeface="+mj-lt"/>
              </a:defRPr>
            </a:lvl1pPr>
            <a:lvl2pPr marL="0" indent="0">
              <a:buFontTx/>
              <a:buNone/>
              <a:tabLst>
                <a:tab pos="3313031" algn="r"/>
              </a:tabLst>
              <a:defRPr sz="1333">
                <a:solidFill>
                  <a:schemeClr val="tx2"/>
                </a:solidFill>
              </a:defRPr>
            </a:lvl2pPr>
            <a:lvl3pPr marL="0" indent="0">
              <a:buFontTx/>
              <a:buNone/>
              <a:defRPr/>
            </a:lvl3pPr>
          </a:lstStyle>
          <a:p>
            <a:pPr lvl="0"/>
            <a:r>
              <a:rPr lang="fr-FR"/>
              <a:t>Cliquez pour modifier les styles du texte du masque</a:t>
            </a:r>
          </a:p>
          <a:p>
            <a:pPr lvl="1"/>
            <a:r>
              <a:rPr lang="fr-FR"/>
              <a:t>Deuxième niveau</a:t>
            </a:r>
          </a:p>
        </p:txBody>
      </p:sp>
      <p:sp>
        <p:nvSpPr>
          <p:cNvPr id="9" name="Espace réservé pour une image  11"/>
          <p:cNvSpPr>
            <a:spLocks noGrp="1"/>
          </p:cNvSpPr>
          <p:nvPr>
            <p:ph type="pic" sz="quarter" idx="14"/>
          </p:nvPr>
        </p:nvSpPr>
        <p:spPr>
          <a:xfrm>
            <a:off x="8206565" y="1673472"/>
            <a:ext cx="3362044" cy="3840000"/>
          </a:xfrm>
          <a:pattFill prst="openDmnd">
            <a:fgClr>
              <a:schemeClr val="bg2"/>
            </a:fgClr>
            <a:bgClr>
              <a:schemeClr val="bg1"/>
            </a:bgClr>
          </a:pattFill>
        </p:spPr>
        <p:txBody>
          <a:bodyPr rtlCol="0" anchor="ctr">
            <a:noAutofit/>
          </a:bodyPr>
          <a:lstStyle>
            <a:lvl1pPr algn="ctr">
              <a:defRPr sz="1200" b="0">
                <a:solidFill>
                  <a:schemeClr val="tx1"/>
                </a:solidFill>
              </a:defRPr>
            </a:lvl1pPr>
          </a:lstStyle>
          <a:p>
            <a:pPr lvl="0"/>
            <a:r>
              <a:rPr lang="fr-FR" noProof="0" dirty="0"/>
              <a:t>Cliquez sur l'icône pour ajouter une image</a:t>
            </a:r>
          </a:p>
        </p:txBody>
      </p:sp>
    </p:spTree>
    <p:extLst>
      <p:ext uri="{BB962C8B-B14F-4D97-AF65-F5344CB8AC3E}">
        <p14:creationId xmlns:p14="http://schemas.microsoft.com/office/powerpoint/2010/main" val="3926931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Partie 1">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59430" y="1938665"/>
            <a:ext cx="10417655" cy="738664"/>
          </a:xfrm>
        </p:spPr>
        <p:txBody>
          <a:bodyPr/>
          <a:lstStyle>
            <a:lvl1pPr>
              <a:lnSpc>
                <a:spcPct val="80000"/>
              </a:lnSpc>
              <a:defRPr sz="6000" b="1">
                <a:solidFill>
                  <a:schemeClr val="bg1"/>
                </a:solidFill>
                <a:latin typeface="+mj-lt"/>
              </a:defRPr>
            </a:lvl1pPr>
          </a:lstStyle>
          <a:p>
            <a:r>
              <a:rPr lang="fr-FR"/>
              <a:t>Modifiez le style du titre</a:t>
            </a:r>
            <a:endParaRPr lang="fr-FR" dirty="0"/>
          </a:p>
        </p:txBody>
      </p:sp>
      <p:sp>
        <p:nvSpPr>
          <p:cNvPr id="3" name="Espace réservé du texte 2"/>
          <p:cNvSpPr>
            <a:spLocks noGrp="1"/>
          </p:cNvSpPr>
          <p:nvPr>
            <p:ph type="body" idx="1"/>
          </p:nvPr>
        </p:nvSpPr>
        <p:spPr>
          <a:xfrm>
            <a:off x="959430" y="1031055"/>
            <a:ext cx="10417655" cy="861775"/>
          </a:xfrm>
        </p:spPr>
        <p:txBody>
          <a:bodyPr anchor="b"/>
          <a:lstStyle>
            <a:lvl1pPr marL="0" indent="0">
              <a:spcBef>
                <a:spcPts val="0"/>
              </a:spcBef>
              <a:buNone/>
              <a:defRPr sz="5600">
                <a:solidFill>
                  <a:schemeClr val="tx2"/>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1780277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Partie 2">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59430" y="1938665"/>
            <a:ext cx="10417655" cy="738664"/>
          </a:xfrm>
        </p:spPr>
        <p:txBody>
          <a:bodyPr/>
          <a:lstStyle>
            <a:lvl1pPr>
              <a:lnSpc>
                <a:spcPct val="80000"/>
              </a:lnSpc>
              <a:defRPr sz="6000" b="1">
                <a:solidFill>
                  <a:schemeClr val="bg1"/>
                </a:solidFill>
                <a:latin typeface="+mj-lt"/>
              </a:defRPr>
            </a:lvl1pPr>
          </a:lstStyle>
          <a:p>
            <a:r>
              <a:rPr lang="fr-FR"/>
              <a:t>Modifiez le style du titre</a:t>
            </a:r>
            <a:endParaRPr lang="fr-FR" dirty="0"/>
          </a:p>
        </p:txBody>
      </p:sp>
      <p:sp>
        <p:nvSpPr>
          <p:cNvPr id="3" name="Espace réservé du texte 2"/>
          <p:cNvSpPr>
            <a:spLocks noGrp="1"/>
          </p:cNvSpPr>
          <p:nvPr>
            <p:ph type="body" idx="1"/>
          </p:nvPr>
        </p:nvSpPr>
        <p:spPr>
          <a:xfrm>
            <a:off x="959430" y="1031055"/>
            <a:ext cx="10417655" cy="861775"/>
          </a:xfrm>
        </p:spPr>
        <p:txBody>
          <a:bodyPr anchor="b"/>
          <a:lstStyle>
            <a:lvl1pPr marL="0" indent="0">
              <a:spcBef>
                <a:spcPts val="0"/>
              </a:spcBef>
              <a:buNone/>
              <a:defRPr sz="5600">
                <a:solidFill>
                  <a:schemeClr val="tx2"/>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1555552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e + Verbatim + Visuel">
    <p:spTree>
      <p:nvGrpSpPr>
        <p:cNvPr id="1" name=""/>
        <p:cNvGrpSpPr/>
        <p:nvPr/>
      </p:nvGrpSpPr>
      <p:grpSpPr>
        <a:xfrm>
          <a:off x="0" y="0"/>
          <a:ext cx="0" cy="0"/>
          <a:chOff x="0" y="0"/>
          <a:chExt cx="0" cy="0"/>
        </a:xfrm>
      </p:grpSpPr>
      <p:sp>
        <p:nvSpPr>
          <p:cNvPr id="12" name="Espace réservé pour une image  11"/>
          <p:cNvSpPr>
            <a:spLocks noGrp="1"/>
          </p:cNvSpPr>
          <p:nvPr>
            <p:ph type="pic" sz="quarter" idx="12"/>
          </p:nvPr>
        </p:nvSpPr>
        <p:spPr>
          <a:xfrm>
            <a:off x="0" y="4341101"/>
            <a:ext cx="12192000" cy="2516899"/>
          </a:xfrm>
          <a:pattFill prst="openDmnd">
            <a:fgClr>
              <a:schemeClr val="bg2"/>
            </a:fgClr>
            <a:bgClr>
              <a:schemeClr val="bg1"/>
            </a:bgClr>
          </a:pattFill>
        </p:spPr>
        <p:txBody>
          <a:bodyPr rtlCol="0" anchor="ctr">
            <a:noAutofit/>
          </a:bodyPr>
          <a:lstStyle>
            <a:lvl1pPr algn="ctr">
              <a:defRPr sz="1200" b="0">
                <a:solidFill>
                  <a:schemeClr val="tx1"/>
                </a:solidFill>
              </a:defRPr>
            </a:lvl1pPr>
          </a:lstStyle>
          <a:p>
            <a:pPr lvl="0"/>
            <a:r>
              <a:rPr lang="fr-FR" noProof="0" dirty="0"/>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8" name="Espace réservé du texte 7"/>
          <p:cNvSpPr>
            <a:spLocks noGrp="1"/>
          </p:cNvSpPr>
          <p:nvPr>
            <p:ph type="body" sz="quarter" idx="10"/>
          </p:nvPr>
        </p:nvSpPr>
        <p:spPr>
          <a:xfrm>
            <a:off x="539751" y="1556792"/>
            <a:ext cx="6720000" cy="1079847"/>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texte 9"/>
          <p:cNvSpPr>
            <a:spLocks noGrp="1"/>
          </p:cNvSpPr>
          <p:nvPr>
            <p:ph type="body" sz="quarter" idx="11"/>
          </p:nvPr>
        </p:nvSpPr>
        <p:spPr>
          <a:xfrm>
            <a:off x="542305" y="542486"/>
            <a:ext cx="10848000" cy="246221"/>
          </a:xfrm>
        </p:spPr>
        <p:txBody>
          <a:bodyPr anchor="b"/>
          <a:lstStyle>
            <a:lvl1pPr>
              <a:defRPr sz="1600">
                <a:solidFill>
                  <a:schemeClr val="tx2"/>
                </a:solidFill>
                <a:latin typeface="+mj-lt"/>
              </a:defRPr>
            </a:lvl1pPr>
          </a:lstStyle>
          <a:p>
            <a:pPr lvl="0"/>
            <a:r>
              <a:rPr lang="fr-FR"/>
              <a:t>Cliquez pour modifier les styles du texte du masque</a:t>
            </a:r>
          </a:p>
        </p:txBody>
      </p:sp>
      <p:sp>
        <p:nvSpPr>
          <p:cNvPr id="14" name="Espace réservé du texte 13"/>
          <p:cNvSpPr>
            <a:spLocks noGrp="1"/>
          </p:cNvSpPr>
          <p:nvPr>
            <p:ph type="body" sz="quarter" idx="13"/>
          </p:nvPr>
        </p:nvSpPr>
        <p:spPr>
          <a:xfrm>
            <a:off x="7536160" y="1556792"/>
            <a:ext cx="3840000" cy="1231107"/>
          </a:xfrm>
          <a:solidFill>
            <a:schemeClr val="bg1"/>
          </a:solidFill>
          <a:effectLst>
            <a:outerShdw dist="38100" dir="10800000" algn="ctr" rotWithShape="0">
              <a:schemeClr val="accent3"/>
            </a:outerShdw>
          </a:effectLst>
        </p:spPr>
        <p:txBody>
          <a:bodyPr lIns="144000"/>
          <a:lstStyle>
            <a:lvl1pPr>
              <a:defRPr sz="2667">
                <a:solidFill>
                  <a:schemeClr val="accent3"/>
                </a:solidFill>
                <a:latin typeface="+mj-lt"/>
              </a:defRPr>
            </a:lvl1pPr>
          </a:lstStyle>
          <a:p>
            <a:pPr lvl="0"/>
            <a:r>
              <a:rPr lang="fr-FR"/>
              <a:t>Cliquez pour modifier les styles du texte du masque</a:t>
            </a:r>
          </a:p>
        </p:txBody>
      </p:sp>
    </p:spTree>
    <p:extLst>
      <p:ext uri="{BB962C8B-B14F-4D97-AF65-F5344CB8AC3E}">
        <p14:creationId xmlns:p14="http://schemas.microsoft.com/office/powerpoint/2010/main" val="2214690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suel +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8" name="Espace réservé du texte 7"/>
          <p:cNvSpPr>
            <a:spLocks noGrp="1"/>
          </p:cNvSpPr>
          <p:nvPr>
            <p:ph type="body" sz="quarter" idx="10"/>
          </p:nvPr>
        </p:nvSpPr>
        <p:spPr>
          <a:xfrm>
            <a:off x="6432038" y="1556937"/>
            <a:ext cx="4944549" cy="1084057"/>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2" name="Espace réservé pour une image  11"/>
          <p:cNvSpPr>
            <a:spLocks noGrp="1"/>
          </p:cNvSpPr>
          <p:nvPr>
            <p:ph type="pic" sz="quarter" idx="12"/>
          </p:nvPr>
        </p:nvSpPr>
        <p:spPr>
          <a:xfrm>
            <a:off x="542305" y="1578187"/>
            <a:ext cx="5520000" cy="4704000"/>
          </a:xfrm>
          <a:pattFill prst="openDmnd">
            <a:fgClr>
              <a:schemeClr val="bg2"/>
            </a:fgClr>
            <a:bgClr>
              <a:schemeClr val="bg1"/>
            </a:bgClr>
          </a:pattFill>
        </p:spPr>
        <p:txBody>
          <a:bodyPr rtlCol="0" anchor="ctr">
            <a:noAutofit/>
          </a:bodyPr>
          <a:lstStyle>
            <a:lvl1pPr algn="ctr">
              <a:defRPr sz="1200" b="0">
                <a:solidFill>
                  <a:schemeClr val="tx1"/>
                </a:solidFill>
              </a:defRPr>
            </a:lvl1pPr>
          </a:lstStyle>
          <a:p>
            <a:pPr lvl="0"/>
            <a:r>
              <a:rPr lang="fr-FR" noProof="0" dirty="0"/>
              <a:t>Cliquez sur l'icône pour ajouter une image</a:t>
            </a:r>
          </a:p>
        </p:txBody>
      </p:sp>
      <p:sp>
        <p:nvSpPr>
          <p:cNvPr id="6" name="Espace réservé du texte 9"/>
          <p:cNvSpPr>
            <a:spLocks noGrp="1"/>
          </p:cNvSpPr>
          <p:nvPr>
            <p:ph type="body" sz="quarter" idx="11"/>
          </p:nvPr>
        </p:nvSpPr>
        <p:spPr>
          <a:xfrm>
            <a:off x="542305" y="542486"/>
            <a:ext cx="10848000" cy="246221"/>
          </a:xfrm>
        </p:spPr>
        <p:txBody>
          <a:bodyPr anchor="b"/>
          <a:lstStyle>
            <a:lvl1pPr>
              <a:defRPr sz="1600">
                <a:solidFill>
                  <a:schemeClr val="tx2"/>
                </a:solidFill>
                <a:latin typeface="+mj-lt"/>
              </a:defRPr>
            </a:lvl1pPr>
          </a:lstStyle>
          <a:p>
            <a:pPr lvl="0"/>
            <a:r>
              <a:rPr lang="fr-FR"/>
              <a:t>Cliquez pour modifier les styles du texte du masque</a:t>
            </a:r>
          </a:p>
        </p:txBody>
      </p:sp>
    </p:spTree>
    <p:extLst>
      <p:ext uri="{BB962C8B-B14F-4D97-AF65-F5344CB8AC3E}">
        <p14:creationId xmlns:p14="http://schemas.microsoft.com/office/powerpoint/2010/main" val="1550618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e + 2 visuels + Chiffres clé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8" name="Espace réservé du texte 7"/>
          <p:cNvSpPr>
            <a:spLocks noGrp="1"/>
          </p:cNvSpPr>
          <p:nvPr>
            <p:ph type="body" sz="quarter" idx="10"/>
          </p:nvPr>
        </p:nvSpPr>
        <p:spPr>
          <a:xfrm>
            <a:off x="542306" y="1720101"/>
            <a:ext cx="7161695" cy="796799"/>
          </a:xfrm>
        </p:spPr>
        <p:txBody>
          <a:bodyPr/>
          <a:lstStyle>
            <a:lvl1pPr>
              <a:defRPr sz="1733">
                <a:latin typeface="+mj-lt"/>
              </a:defRPr>
            </a:lvl1pPr>
            <a:lvl5pPr>
              <a:defRPr/>
            </a:lvl5pPr>
          </a:lstStyle>
          <a:p>
            <a:pPr lvl="0"/>
            <a:r>
              <a:rPr lang="fr-FR"/>
              <a:t>Cliquez pour modifier les styles du texte du masque</a:t>
            </a:r>
          </a:p>
          <a:p>
            <a:pPr lvl="1"/>
            <a:r>
              <a:rPr lang="fr-FR"/>
              <a:t>Deuxième niveau</a:t>
            </a:r>
          </a:p>
          <a:p>
            <a:pPr lvl="2"/>
            <a:r>
              <a:rPr lang="fr-FR"/>
              <a:t>Troisième niveau</a:t>
            </a:r>
          </a:p>
        </p:txBody>
      </p:sp>
      <p:sp>
        <p:nvSpPr>
          <p:cNvPr id="12" name="Espace réservé pour une image  11"/>
          <p:cNvSpPr>
            <a:spLocks noGrp="1"/>
          </p:cNvSpPr>
          <p:nvPr>
            <p:ph type="pic" sz="quarter" idx="12"/>
          </p:nvPr>
        </p:nvSpPr>
        <p:spPr>
          <a:xfrm>
            <a:off x="623755" y="2925144"/>
            <a:ext cx="3216000" cy="1800000"/>
          </a:xfrm>
          <a:pattFill prst="openDmnd">
            <a:fgClr>
              <a:schemeClr val="bg2"/>
            </a:fgClr>
            <a:bgClr>
              <a:schemeClr val="bg1"/>
            </a:bgClr>
          </a:pattFill>
        </p:spPr>
        <p:txBody>
          <a:bodyPr rtlCol="0" anchor="ctr">
            <a:noAutofit/>
          </a:bodyPr>
          <a:lstStyle>
            <a:lvl1pPr algn="ctr">
              <a:defRPr sz="1200" b="0">
                <a:solidFill>
                  <a:schemeClr val="tx1"/>
                </a:solidFill>
              </a:defRPr>
            </a:lvl1pPr>
          </a:lstStyle>
          <a:p>
            <a:pPr lvl="0"/>
            <a:r>
              <a:rPr lang="fr-FR" noProof="0" dirty="0"/>
              <a:t>Cliquez sur l'icône pour ajouter une image</a:t>
            </a:r>
          </a:p>
        </p:txBody>
      </p:sp>
      <p:sp>
        <p:nvSpPr>
          <p:cNvPr id="9" name="Espace réservé pour une image  11"/>
          <p:cNvSpPr>
            <a:spLocks noGrp="1"/>
          </p:cNvSpPr>
          <p:nvPr>
            <p:ph type="pic" sz="quarter" idx="13"/>
          </p:nvPr>
        </p:nvSpPr>
        <p:spPr>
          <a:xfrm>
            <a:off x="4488000" y="2925144"/>
            <a:ext cx="3216000" cy="1800000"/>
          </a:xfrm>
          <a:pattFill prst="openDmnd">
            <a:fgClr>
              <a:schemeClr val="bg2"/>
            </a:fgClr>
            <a:bgClr>
              <a:schemeClr val="bg1"/>
            </a:bgClr>
          </a:pattFill>
        </p:spPr>
        <p:txBody>
          <a:bodyPr rtlCol="0" anchor="ctr">
            <a:noAutofit/>
          </a:bodyPr>
          <a:lstStyle>
            <a:lvl1pPr algn="ctr">
              <a:defRPr sz="1200" b="0">
                <a:solidFill>
                  <a:schemeClr val="tx1"/>
                </a:solidFill>
              </a:defRPr>
            </a:lvl1pPr>
          </a:lstStyle>
          <a:p>
            <a:pPr lvl="0"/>
            <a:r>
              <a:rPr lang="fr-FR" noProof="0" dirty="0"/>
              <a:t>Cliquez sur l'icône pour ajouter une image</a:t>
            </a:r>
          </a:p>
        </p:txBody>
      </p:sp>
      <p:sp>
        <p:nvSpPr>
          <p:cNvPr id="6" name="Espace réservé du texte 5"/>
          <p:cNvSpPr>
            <a:spLocks noGrp="1"/>
          </p:cNvSpPr>
          <p:nvPr>
            <p:ph type="body" sz="quarter" idx="14"/>
          </p:nvPr>
        </p:nvSpPr>
        <p:spPr>
          <a:xfrm>
            <a:off x="638785" y="4985752"/>
            <a:ext cx="3216001" cy="1275563"/>
          </a:xfrm>
        </p:spPr>
        <p:txBody>
          <a:bodyPr/>
          <a:lstStyle>
            <a:lvl1pPr algn="ctr">
              <a:defRPr sz="2133">
                <a:solidFill>
                  <a:schemeClr val="tx2"/>
                </a:solidFill>
                <a:latin typeface="+mj-lt"/>
              </a:defRPr>
            </a:lvl1pPr>
            <a:lvl2pPr algn="ctr">
              <a:defRPr/>
            </a:lvl2pPr>
            <a:lvl3pPr algn="ctr">
              <a:defRPr/>
            </a:lvl3pPr>
            <a:lvl4pPr algn="ctr">
              <a:defRPr/>
            </a:lvl4pPr>
            <a:lvl5pPr algn="ctr">
              <a:defRPr/>
            </a:lvl5pPr>
          </a:lstStyle>
          <a:p>
            <a:pPr lvl="0"/>
            <a:r>
              <a:rPr lang="fr-FR"/>
              <a:t>Cliquez pour modifier les styles du texte du masque</a:t>
            </a:r>
          </a:p>
          <a:p>
            <a:pPr lvl="1"/>
            <a:r>
              <a:rPr lang="fr-FR"/>
              <a:t>Deuxième niveau</a:t>
            </a:r>
          </a:p>
        </p:txBody>
      </p:sp>
      <p:sp>
        <p:nvSpPr>
          <p:cNvPr id="11" name="Espace réservé du texte 5"/>
          <p:cNvSpPr>
            <a:spLocks noGrp="1"/>
          </p:cNvSpPr>
          <p:nvPr>
            <p:ph type="body" sz="quarter" idx="15"/>
          </p:nvPr>
        </p:nvSpPr>
        <p:spPr>
          <a:xfrm>
            <a:off x="4488000" y="4985752"/>
            <a:ext cx="3216001" cy="1275563"/>
          </a:xfrm>
        </p:spPr>
        <p:txBody>
          <a:bodyPr/>
          <a:lstStyle>
            <a:lvl1pPr algn="ctr">
              <a:defRPr sz="2133">
                <a:solidFill>
                  <a:schemeClr val="tx2"/>
                </a:solidFill>
                <a:latin typeface="+mj-lt"/>
              </a:defRPr>
            </a:lvl1pPr>
            <a:lvl2pPr algn="ctr">
              <a:defRPr/>
            </a:lvl2pPr>
            <a:lvl3pPr algn="ctr">
              <a:defRPr/>
            </a:lvl3pPr>
            <a:lvl4pPr algn="ctr">
              <a:defRPr/>
            </a:lvl4pPr>
            <a:lvl5pPr algn="ctr">
              <a:defRPr/>
            </a:lvl5pPr>
          </a:lstStyle>
          <a:p>
            <a:pPr lvl="0"/>
            <a:r>
              <a:rPr lang="fr-FR"/>
              <a:t>Cliquez pour modifier les styles du texte du masque</a:t>
            </a:r>
          </a:p>
          <a:p>
            <a:pPr lvl="1"/>
            <a:r>
              <a:rPr lang="fr-FR"/>
              <a:t>Deuxième niveau</a:t>
            </a:r>
          </a:p>
        </p:txBody>
      </p:sp>
      <p:sp>
        <p:nvSpPr>
          <p:cNvPr id="13" name="Espace réservé du texte 12"/>
          <p:cNvSpPr>
            <a:spLocks noGrp="1"/>
          </p:cNvSpPr>
          <p:nvPr>
            <p:ph type="body" sz="quarter" idx="16"/>
          </p:nvPr>
        </p:nvSpPr>
        <p:spPr>
          <a:xfrm>
            <a:off x="8544273" y="1720099"/>
            <a:ext cx="3647729" cy="4541215"/>
          </a:xfrm>
          <a:solidFill>
            <a:schemeClr val="tx2"/>
          </a:solidFill>
        </p:spPr>
        <p:txBody>
          <a:bodyPr lIns="108000" tIns="360000" rIns="108000" bIns="288000">
            <a:noAutofit/>
          </a:bodyPr>
          <a:lstStyle>
            <a:lvl1pPr algn="ctr">
              <a:spcBef>
                <a:spcPts val="0"/>
              </a:spcBef>
              <a:defRPr sz="4000">
                <a:latin typeface="+mj-lt"/>
              </a:defRPr>
            </a:lvl1pPr>
            <a:lvl2pPr algn="ctr">
              <a:spcBef>
                <a:spcPts val="0"/>
              </a:spcBef>
              <a:defRPr sz="1733">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a:p>
            <a:pPr lvl="1"/>
            <a:r>
              <a:rPr lang="fr-FR"/>
              <a:t>Deuxième niveau</a:t>
            </a:r>
          </a:p>
        </p:txBody>
      </p:sp>
      <p:sp>
        <p:nvSpPr>
          <p:cNvPr id="14" name="Espace réservé du texte 9"/>
          <p:cNvSpPr>
            <a:spLocks noGrp="1"/>
          </p:cNvSpPr>
          <p:nvPr>
            <p:ph type="body" sz="quarter" idx="11"/>
          </p:nvPr>
        </p:nvSpPr>
        <p:spPr>
          <a:xfrm>
            <a:off x="542305" y="542486"/>
            <a:ext cx="10848000" cy="246221"/>
          </a:xfrm>
        </p:spPr>
        <p:txBody>
          <a:bodyPr anchor="b"/>
          <a:lstStyle>
            <a:lvl1pPr>
              <a:defRPr sz="1600">
                <a:solidFill>
                  <a:schemeClr val="tx2"/>
                </a:solidFill>
                <a:latin typeface="+mj-lt"/>
              </a:defRPr>
            </a:lvl1pPr>
          </a:lstStyle>
          <a:p>
            <a:pPr lvl="0"/>
            <a:r>
              <a:rPr lang="fr-FR"/>
              <a:t>Cliquez pour modifier les styles du texte du masque</a:t>
            </a:r>
          </a:p>
        </p:txBody>
      </p:sp>
    </p:spTree>
    <p:extLst>
      <p:ext uri="{BB962C8B-B14F-4D97-AF65-F5344CB8AC3E}">
        <p14:creationId xmlns:p14="http://schemas.microsoft.com/office/powerpoint/2010/main" val="3280525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e + 3 visu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8" name="Espace réservé du texte 7"/>
          <p:cNvSpPr>
            <a:spLocks noGrp="1"/>
          </p:cNvSpPr>
          <p:nvPr>
            <p:ph type="body" sz="quarter" idx="10"/>
          </p:nvPr>
        </p:nvSpPr>
        <p:spPr>
          <a:xfrm>
            <a:off x="542304" y="1720101"/>
            <a:ext cx="8160000" cy="796799"/>
          </a:xfrm>
        </p:spPr>
        <p:txBody>
          <a:bodyPr/>
          <a:lstStyle>
            <a:lvl1pPr>
              <a:defRPr sz="1733">
                <a:solidFill>
                  <a:schemeClr val="tx2"/>
                </a:solidFill>
                <a:latin typeface="+mj-lt"/>
              </a:defRPr>
            </a:lvl1pPr>
            <a:lvl5pPr>
              <a:defRPr/>
            </a:lvl5pPr>
          </a:lstStyle>
          <a:p>
            <a:pPr lvl="0"/>
            <a:r>
              <a:rPr lang="fr-FR"/>
              <a:t>Cliquez pour modifier les styles du texte du masque</a:t>
            </a:r>
          </a:p>
          <a:p>
            <a:pPr lvl="1"/>
            <a:r>
              <a:rPr lang="fr-FR"/>
              <a:t>Deuxième niveau</a:t>
            </a:r>
          </a:p>
          <a:p>
            <a:pPr lvl="2"/>
            <a:r>
              <a:rPr lang="fr-FR"/>
              <a:t>Troisième niveau</a:t>
            </a:r>
          </a:p>
        </p:txBody>
      </p:sp>
      <p:sp>
        <p:nvSpPr>
          <p:cNvPr id="12" name="Espace réservé pour une image  11"/>
          <p:cNvSpPr>
            <a:spLocks noGrp="1"/>
          </p:cNvSpPr>
          <p:nvPr>
            <p:ph type="pic" sz="quarter" idx="12"/>
          </p:nvPr>
        </p:nvSpPr>
        <p:spPr>
          <a:xfrm>
            <a:off x="623755" y="2948947"/>
            <a:ext cx="3216000" cy="1800000"/>
          </a:xfrm>
          <a:pattFill prst="openDmnd">
            <a:fgClr>
              <a:schemeClr val="bg2"/>
            </a:fgClr>
            <a:bgClr>
              <a:schemeClr val="bg1"/>
            </a:bgClr>
          </a:pattFill>
        </p:spPr>
        <p:txBody>
          <a:bodyPr rtlCol="0" anchor="ctr">
            <a:noAutofit/>
          </a:bodyPr>
          <a:lstStyle>
            <a:lvl1pPr algn="ctr">
              <a:defRPr sz="1200" b="0">
                <a:solidFill>
                  <a:schemeClr val="tx1"/>
                </a:solidFill>
              </a:defRPr>
            </a:lvl1pPr>
          </a:lstStyle>
          <a:p>
            <a:pPr lvl="0"/>
            <a:r>
              <a:rPr lang="fr-FR" noProof="0" dirty="0"/>
              <a:t>Cliquez sur l'icône pour ajouter une image</a:t>
            </a:r>
          </a:p>
        </p:txBody>
      </p:sp>
      <p:sp>
        <p:nvSpPr>
          <p:cNvPr id="9" name="Espace réservé pour une image  11"/>
          <p:cNvSpPr>
            <a:spLocks noGrp="1"/>
          </p:cNvSpPr>
          <p:nvPr>
            <p:ph type="pic" sz="quarter" idx="13"/>
          </p:nvPr>
        </p:nvSpPr>
        <p:spPr>
          <a:xfrm>
            <a:off x="4488000" y="2948947"/>
            <a:ext cx="3216000" cy="1800000"/>
          </a:xfrm>
          <a:pattFill prst="openDmnd">
            <a:fgClr>
              <a:schemeClr val="bg2"/>
            </a:fgClr>
            <a:bgClr>
              <a:schemeClr val="bg1"/>
            </a:bgClr>
          </a:pattFill>
        </p:spPr>
        <p:txBody>
          <a:bodyPr rtlCol="0" anchor="ctr">
            <a:noAutofit/>
          </a:bodyPr>
          <a:lstStyle>
            <a:lvl1pPr algn="ctr">
              <a:defRPr sz="1200" b="0">
                <a:solidFill>
                  <a:schemeClr val="tx1"/>
                </a:solidFill>
              </a:defRPr>
            </a:lvl1pPr>
          </a:lstStyle>
          <a:p>
            <a:pPr lvl="0"/>
            <a:r>
              <a:rPr lang="fr-FR" noProof="0" dirty="0"/>
              <a:t>Cliquez sur l'icône pour ajouter une image</a:t>
            </a:r>
          </a:p>
        </p:txBody>
      </p:sp>
      <p:sp>
        <p:nvSpPr>
          <p:cNvPr id="6" name="Espace réservé du texte 5"/>
          <p:cNvSpPr>
            <a:spLocks noGrp="1"/>
          </p:cNvSpPr>
          <p:nvPr>
            <p:ph type="body" sz="quarter" idx="14"/>
          </p:nvPr>
        </p:nvSpPr>
        <p:spPr>
          <a:xfrm>
            <a:off x="638785" y="4918049"/>
            <a:ext cx="3216001" cy="1275563"/>
          </a:xfrm>
        </p:spPr>
        <p:txBody>
          <a:bodyPr/>
          <a:lstStyle>
            <a:lvl1pPr algn="ctr">
              <a:defRPr sz="2133">
                <a:solidFill>
                  <a:schemeClr val="accent2"/>
                </a:solidFill>
                <a:latin typeface="+mj-lt"/>
              </a:defRPr>
            </a:lvl1pPr>
            <a:lvl2pPr algn="ctr">
              <a:defRPr/>
            </a:lvl2pPr>
            <a:lvl3pPr algn="ctr">
              <a:defRPr/>
            </a:lvl3pPr>
            <a:lvl4pPr algn="ctr">
              <a:defRPr/>
            </a:lvl4pPr>
            <a:lvl5pPr algn="ctr">
              <a:defRPr/>
            </a:lvl5pPr>
          </a:lstStyle>
          <a:p>
            <a:pPr lvl="0"/>
            <a:r>
              <a:rPr lang="fr-FR"/>
              <a:t>Cliquez pour modifier les styles du texte du masque</a:t>
            </a:r>
          </a:p>
          <a:p>
            <a:pPr lvl="1"/>
            <a:r>
              <a:rPr lang="fr-FR"/>
              <a:t>Deuxième niveau</a:t>
            </a:r>
          </a:p>
        </p:txBody>
      </p:sp>
      <p:sp>
        <p:nvSpPr>
          <p:cNvPr id="11" name="Espace réservé du texte 5"/>
          <p:cNvSpPr>
            <a:spLocks noGrp="1"/>
          </p:cNvSpPr>
          <p:nvPr>
            <p:ph type="body" sz="quarter" idx="15"/>
          </p:nvPr>
        </p:nvSpPr>
        <p:spPr>
          <a:xfrm>
            <a:off x="4488000" y="4918049"/>
            <a:ext cx="3216001" cy="1275563"/>
          </a:xfrm>
        </p:spPr>
        <p:txBody>
          <a:bodyPr/>
          <a:lstStyle>
            <a:lvl1pPr algn="ctr">
              <a:defRPr sz="2133">
                <a:solidFill>
                  <a:schemeClr val="accent2"/>
                </a:solidFill>
                <a:latin typeface="+mj-lt"/>
              </a:defRPr>
            </a:lvl1pPr>
            <a:lvl2pPr algn="ctr">
              <a:defRPr/>
            </a:lvl2pPr>
            <a:lvl3pPr algn="ctr">
              <a:defRPr/>
            </a:lvl3pPr>
            <a:lvl4pPr algn="ctr">
              <a:defRPr/>
            </a:lvl4pPr>
            <a:lvl5pPr algn="ctr">
              <a:defRPr/>
            </a:lvl5pPr>
          </a:lstStyle>
          <a:p>
            <a:pPr lvl="0"/>
            <a:r>
              <a:rPr lang="fr-FR"/>
              <a:t>Cliquez pour modifier les styles du texte du masque</a:t>
            </a:r>
          </a:p>
          <a:p>
            <a:pPr lvl="1"/>
            <a:r>
              <a:rPr lang="fr-FR"/>
              <a:t>Deuxième niveau</a:t>
            </a:r>
          </a:p>
        </p:txBody>
      </p:sp>
      <p:sp>
        <p:nvSpPr>
          <p:cNvPr id="14" name="Espace réservé pour une image  11"/>
          <p:cNvSpPr>
            <a:spLocks noGrp="1"/>
          </p:cNvSpPr>
          <p:nvPr>
            <p:ph type="pic" sz="quarter" idx="16"/>
          </p:nvPr>
        </p:nvSpPr>
        <p:spPr>
          <a:xfrm>
            <a:off x="8353412" y="2948947"/>
            <a:ext cx="3216000" cy="1800000"/>
          </a:xfrm>
          <a:pattFill prst="openDmnd">
            <a:fgClr>
              <a:schemeClr val="bg2"/>
            </a:fgClr>
            <a:bgClr>
              <a:schemeClr val="bg1"/>
            </a:bgClr>
          </a:pattFill>
        </p:spPr>
        <p:txBody>
          <a:bodyPr rtlCol="0" anchor="ctr">
            <a:noAutofit/>
          </a:bodyPr>
          <a:lstStyle>
            <a:lvl1pPr algn="ctr">
              <a:defRPr sz="1200" b="0">
                <a:solidFill>
                  <a:schemeClr val="tx1"/>
                </a:solidFill>
              </a:defRPr>
            </a:lvl1pPr>
          </a:lstStyle>
          <a:p>
            <a:pPr lvl="0"/>
            <a:r>
              <a:rPr lang="fr-FR" noProof="0" dirty="0"/>
              <a:t>Cliquez sur l'icône pour ajouter une image</a:t>
            </a:r>
          </a:p>
        </p:txBody>
      </p:sp>
      <p:sp>
        <p:nvSpPr>
          <p:cNvPr id="15" name="Espace réservé du texte 5"/>
          <p:cNvSpPr>
            <a:spLocks noGrp="1"/>
          </p:cNvSpPr>
          <p:nvPr>
            <p:ph type="body" sz="quarter" idx="17"/>
          </p:nvPr>
        </p:nvSpPr>
        <p:spPr>
          <a:xfrm>
            <a:off x="8368441" y="4918049"/>
            <a:ext cx="3216001" cy="1275563"/>
          </a:xfrm>
        </p:spPr>
        <p:txBody>
          <a:bodyPr/>
          <a:lstStyle>
            <a:lvl1pPr algn="ctr">
              <a:defRPr sz="2133">
                <a:solidFill>
                  <a:schemeClr val="accent2"/>
                </a:solidFill>
                <a:latin typeface="+mj-lt"/>
              </a:defRPr>
            </a:lvl1pPr>
            <a:lvl2pPr algn="ctr">
              <a:defRPr/>
            </a:lvl2pPr>
            <a:lvl3pPr algn="ctr">
              <a:defRPr/>
            </a:lvl3pPr>
            <a:lvl4pPr algn="ctr">
              <a:defRPr/>
            </a:lvl4pPr>
            <a:lvl5pPr algn="ctr">
              <a:defRPr/>
            </a:lvl5pPr>
          </a:lstStyle>
          <a:p>
            <a:pPr lvl="0"/>
            <a:r>
              <a:rPr lang="fr-FR"/>
              <a:t>Cliquez pour modifier les styles du texte du masque</a:t>
            </a:r>
          </a:p>
          <a:p>
            <a:pPr lvl="1"/>
            <a:r>
              <a:rPr lang="fr-FR"/>
              <a:t>Deuxième niveau</a:t>
            </a:r>
          </a:p>
        </p:txBody>
      </p:sp>
      <p:sp>
        <p:nvSpPr>
          <p:cNvPr id="13" name="Espace réservé du texte 9"/>
          <p:cNvSpPr>
            <a:spLocks noGrp="1"/>
          </p:cNvSpPr>
          <p:nvPr>
            <p:ph type="body" sz="quarter" idx="11"/>
          </p:nvPr>
        </p:nvSpPr>
        <p:spPr>
          <a:xfrm>
            <a:off x="542305" y="542486"/>
            <a:ext cx="10848000" cy="246221"/>
          </a:xfrm>
        </p:spPr>
        <p:txBody>
          <a:bodyPr anchor="b"/>
          <a:lstStyle>
            <a:lvl1pPr>
              <a:defRPr sz="1600">
                <a:solidFill>
                  <a:schemeClr val="tx2"/>
                </a:solidFill>
                <a:latin typeface="+mj-lt"/>
              </a:defRPr>
            </a:lvl1pPr>
          </a:lstStyle>
          <a:p>
            <a:pPr lvl="0"/>
            <a:r>
              <a:rPr lang="fr-FR"/>
              <a:t>Cliquez pour modifier les styles du texte du masque</a:t>
            </a:r>
          </a:p>
        </p:txBody>
      </p:sp>
    </p:spTree>
    <p:extLst>
      <p:ext uri="{BB962C8B-B14F-4D97-AF65-F5344CB8AC3E}">
        <p14:creationId xmlns:p14="http://schemas.microsoft.com/office/powerpoint/2010/main" val="2202463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e + Visuel + Verbatim">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8" name="Espace réservé du texte 7"/>
          <p:cNvSpPr>
            <a:spLocks noGrp="1"/>
          </p:cNvSpPr>
          <p:nvPr>
            <p:ph type="body" sz="quarter" idx="10"/>
          </p:nvPr>
        </p:nvSpPr>
        <p:spPr>
          <a:xfrm>
            <a:off x="539751" y="1908443"/>
            <a:ext cx="6720000" cy="755763"/>
          </a:xfrm>
        </p:spPr>
        <p:txBody>
          <a:bodyPr/>
          <a:lstStyle>
            <a:lvl1pPr>
              <a:defRPr>
                <a:solidFill>
                  <a:schemeClr val="tx2"/>
                </a:solidFill>
              </a:defRPr>
            </a:lvl1pPr>
            <a:lvl3pPr>
              <a:defRPr/>
            </a:lvl3pPr>
            <a:lvl5pPr>
              <a:defRPr/>
            </a:lvl5pPr>
          </a:lstStyle>
          <a:p>
            <a:pPr lvl="0"/>
            <a:r>
              <a:rPr lang="fr-FR"/>
              <a:t>Cliquez pour modifier les styles du texte du masque</a:t>
            </a:r>
          </a:p>
          <a:p>
            <a:pPr lvl="1"/>
            <a:r>
              <a:rPr lang="fr-FR"/>
              <a:t>Deuxième niveau</a:t>
            </a:r>
          </a:p>
          <a:p>
            <a:pPr lvl="2"/>
            <a:r>
              <a:rPr lang="fr-FR"/>
              <a:t>Troisième niveau</a:t>
            </a:r>
          </a:p>
        </p:txBody>
      </p:sp>
      <p:sp>
        <p:nvSpPr>
          <p:cNvPr id="12" name="Espace réservé pour une image  11"/>
          <p:cNvSpPr>
            <a:spLocks noGrp="1"/>
          </p:cNvSpPr>
          <p:nvPr>
            <p:ph type="pic" sz="quarter" idx="12"/>
          </p:nvPr>
        </p:nvSpPr>
        <p:spPr>
          <a:xfrm>
            <a:off x="7536160" y="1892829"/>
            <a:ext cx="4031861" cy="1920000"/>
          </a:xfrm>
          <a:pattFill prst="openDmnd">
            <a:fgClr>
              <a:schemeClr val="bg2"/>
            </a:fgClr>
            <a:bgClr>
              <a:schemeClr val="bg1"/>
            </a:bgClr>
          </a:pattFill>
        </p:spPr>
        <p:txBody>
          <a:bodyPr rtlCol="0" anchor="ctr">
            <a:noAutofit/>
          </a:bodyPr>
          <a:lstStyle>
            <a:lvl1pPr algn="ctr">
              <a:defRPr sz="1200" b="0">
                <a:solidFill>
                  <a:schemeClr val="tx1"/>
                </a:solidFill>
              </a:defRPr>
            </a:lvl1pPr>
          </a:lstStyle>
          <a:p>
            <a:pPr lvl="0"/>
            <a:r>
              <a:rPr lang="fr-FR" noProof="0" dirty="0"/>
              <a:t>Cliquez sur l'icône pour ajouter une image</a:t>
            </a:r>
          </a:p>
        </p:txBody>
      </p:sp>
      <p:sp>
        <p:nvSpPr>
          <p:cNvPr id="14" name="Espace réservé du texte 13"/>
          <p:cNvSpPr>
            <a:spLocks noGrp="1"/>
          </p:cNvSpPr>
          <p:nvPr>
            <p:ph type="body" sz="quarter" idx="13"/>
          </p:nvPr>
        </p:nvSpPr>
        <p:spPr>
          <a:xfrm>
            <a:off x="7584608" y="4041068"/>
            <a:ext cx="3984000" cy="1231107"/>
          </a:xfrm>
          <a:solidFill>
            <a:schemeClr val="bg1"/>
          </a:solidFill>
          <a:effectLst>
            <a:outerShdw dist="38100" dir="10800000" algn="ctr" rotWithShape="0">
              <a:schemeClr val="accent2"/>
            </a:outerShdw>
          </a:effectLst>
        </p:spPr>
        <p:txBody>
          <a:bodyPr lIns="108000"/>
          <a:lstStyle>
            <a:lvl1pPr>
              <a:defRPr sz="2667">
                <a:solidFill>
                  <a:schemeClr val="accent2"/>
                </a:solidFill>
                <a:latin typeface="+mj-lt"/>
              </a:defRPr>
            </a:lvl1pPr>
          </a:lstStyle>
          <a:p>
            <a:pPr lvl="0"/>
            <a:r>
              <a:rPr lang="fr-FR"/>
              <a:t>Cliquez pour modifier les styles du texte du masque</a:t>
            </a:r>
          </a:p>
        </p:txBody>
      </p:sp>
      <p:sp>
        <p:nvSpPr>
          <p:cNvPr id="7" name="Espace réservé du texte 9"/>
          <p:cNvSpPr>
            <a:spLocks noGrp="1"/>
          </p:cNvSpPr>
          <p:nvPr>
            <p:ph type="body" sz="quarter" idx="11"/>
          </p:nvPr>
        </p:nvSpPr>
        <p:spPr>
          <a:xfrm>
            <a:off x="542305" y="542486"/>
            <a:ext cx="10848000" cy="246221"/>
          </a:xfrm>
        </p:spPr>
        <p:txBody>
          <a:bodyPr anchor="b"/>
          <a:lstStyle>
            <a:lvl1pPr>
              <a:defRPr sz="1600">
                <a:solidFill>
                  <a:schemeClr val="tx2"/>
                </a:solidFill>
                <a:latin typeface="+mj-lt"/>
              </a:defRPr>
            </a:lvl1pPr>
          </a:lstStyle>
          <a:p>
            <a:pPr lvl="0"/>
            <a:r>
              <a:rPr lang="fr-FR"/>
              <a:t>Cliquez pour modifier les styles du texte du masque</a:t>
            </a:r>
          </a:p>
        </p:txBody>
      </p:sp>
    </p:spTree>
    <p:extLst>
      <p:ext uri="{BB962C8B-B14F-4D97-AF65-F5344CB8AC3E}">
        <p14:creationId xmlns:p14="http://schemas.microsoft.com/office/powerpoint/2010/main" val="31840670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5" name="Espace réservé pour une image  11"/>
          <p:cNvSpPr>
            <a:spLocks noGrp="1"/>
          </p:cNvSpPr>
          <p:nvPr>
            <p:ph type="pic" sz="quarter" idx="12"/>
          </p:nvPr>
        </p:nvSpPr>
        <p:spPr>
          <a:xfrm>
            <a:off x="624000" y="1905363"/>
            <a:ext cx="10944000" cy="4320000"/>
          </a:xfrm>
          <a:pattFill prst="openDmnd">
            <a:fgClr>
              <a:schemeClr val="bg2"/>
            </a:fgClr>
            <a:bgClr>
              <a:schemeClr val="bg1"/>
            </a:bgClr>
          </a:pattFill>
        </p:spPr>
        <p:txBody>
          <a:bodyPr rtlCol="0" anchor="ctr">
            <a:noAutofit/>
          </a:bodyPr>
          <a:lstStyle>
            <a:lvl1pPr algn="ctr">
              <a:defRPr sz="1200" b="0">
                <a:solidFill>
                  <a:schemeClr val="tx1"/>
                </a:solidFill>
              </a:defRPr>
            </a:lvl1pPr>
          </a:lstStyle>
          <a:p>
            <a:pPr lvl="0"/>
            <a:r>
              <a:rPr lang="fr-FR" noProof="0" dirty="0"/>
              <a:t>Cliquez sur l'icône pour ajouter une image</a:t>
            </a:r>
          </a:p>
        </p:txBody>
      </p:sp>
      <p:sp>
        <p:nvSpPr>
          <p:cNvPr id="7" name="Espace réservé du texte 9"/>
          <p:cNvSpPr>
            <a:spLocks noGrp="1"/>
          </p:cNvSpPr>
          <p:nvPr>
            <p:ph type="body" sz="quarter" idx="11"/>
          </p:nvPr>
        </p:nvSpPr>
        <p:spPr>
          <a:xfrm>
            <a:off x="542305" y="542486"/>
            <a:ext cx="10848000" cy="246221"/>
          </a:xfrm>
        </p:spPr>
        <p:txBody>
          <a:bodyPr anchor="b"/>
          <a:lstStyle>
            <a:lvl1pPr>
              <a:defRPr sz="1600">
                <a:solidFill>
                  <a:schemeClr val="tx2"/>
                </a:solidFill>
                <a:latin typeface="+mj-lt"/>
              </a:defRPr>
            </a:lvl1pPr>
          </a:lstStyle>
          <a:p>
            <a:pPr lvl="0"/>
            <a:r>
              <a:rPr lang="fr-FR"/>
              <a:t>Cliquez pour modifier les styles du texte du masque</a:t>
            </a:r>
          </a:p>
        </p:txBody>
      </p:sp>
    </p:spTree>
    <p:extLst>
      <p:ext uri="{BB962C8B-B14F-4D97-AF65-F5344CB8AC3E}">
        <p14:creationId xmlns:p14="http://schemas.microsoft.com/office/powerpoint/2010/main" val="2565827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2A4DAC-F8DA-7022-6CC8-E7B799CDF564}"/>
              </a:ext>
            </a:extLst>
          </p:cNvPr>
          <p:cNvSpPr>
            <a:spLocks noGrp="1"/>
          </p:cNvSpPr>
          <p:nvPr>
            <p:ph type="title" hasCustomPrompt="1"/>
          </p:nvPr>
        </p:nvSpPr>
        <p:spPr>
          <a:xfrm>
            <a:off x="2406058" y="982675"/>
            <a:ext cx="8528641" cy="446568"/>
          </a:xfrm>
          <a:prstGeom prst="rect">
            <a:avLst/>
          </a:prstGeom>
        </p:spPr>
        <p:txBody>
          <a:bodyPr/>
          <a:lstStyle>
            <a:lvl1pPr>
              <a:defRPr/>
            </a:lvl1pPr>
          </a:lstStyle>
          <a:p>
            <a:r>
              <a:rPr lang="fr-FR" dirty="0"/>
              <a:t>Sommaire</a:t>
            </a:r>
          </a:p>
        </p:txBody>
      </p:sp>
      <p:pic>
        <p:nvPicPr>
          <p:cNvPr id="9" name="Image 8">
            <a:extLst>
              <a:ext uri="{FF2B5EF4-FFF2-40B4-BE49-F238E27FC236}">
                <a16:creationId xmlns:a16="http://schemas.microsoft.com/office/drawing/2014/main" id="{C56DB087-765E-0E85-D3BF-B3E6B993F0C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91081" y="0"/>
            <a:ext cx="1905000" cy="6858000"/>
          </a:xfrm>
          <a:prstGeom prst="rect">
            <a:avLst/>
          </a:prstGeom>
        </p:spPr>
      </p:pic>
      <p:pic>
        <p:nvPicPr>
          <p:cNvPr id="3" name="Image 2">
            <a:extLst>
              <a:ext uri="{FF2B5EF4-FFF2-40B4-BE49-F238E27FC236}">
                <a16:creationId xmlns:a16="http://schemas.microsoft.com/office/drawing/2014/main" id="{12834ABE-97BD-7F42-CD5F-C7DAA29BF2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27824" y="5663886"/>
            <a:ext cx="1045076" cy="894396"/>
          </a:xfrm>
          <a:prstGeom prst="rect">
            <a:avLst/>
          </a:prstGeom>
        </p:spPr>
      </p:pic>
      <p:sp>
        <p:nvSpPr>
          <p:cNvPr id="5" name="Espace réservé du texte 4">
            <a:extLst>
              <a:ext uri="{FF2B5EF4-FFF2-40B4-BE49-F238E27FC236}">
                <a16:creationId xmlns:a16="http://schemas.microsoft.com/office/drawing/2014/main" id="{B42B2145-5ABD-3973-E8D7-D8AE3939B867}"/>
              </a:ext>
            </a:extLst>
          </p:cNvPr>
          <p:cNvSpPr>
            <a:spLocks noGrp="1"/>
          </p:cNvSpPr>
          <p:nvPr>
            <p:ph type="body" sz="quarter" idx="10" hasCustomPrompt="1"/>
          </p:nvPr>
        </p:nvSpPr>
        <p:spPr>
          <a:xfrm>
            <a:off x="2406651" y="1778789"/>
            <a:ext cx="700916" cy="335761"/>
          </a:xfrm>
        </p:spPr>
        <p:txBody>
          <a:bodyPr anchor="ctr"/>
          <a:lstStyle>
            <a:lvl1pPr>
              <a:defRPr sz="2000">
                <a:solidFill>
                  <a:schemeClr val="tx2"/>
                </a:solidFill>
              </a:defRPr>
            </a:lvl1pPr>
          </a:lstStyle>
          <a:p>
            <a:pPr lvl="0"/>
            <a:r>
              <a:rPr lang="fr-FR" dirty="0"/>
              <a:t>01.</a:t>
            </a:r>
          </a:p>
        </p:txBody>
      </p:sp>
      <p:sp>
        <p:nvSpPr>
          <p:cNvPr id="15" name="Espace réservé du texte 4">
            <a:extLst>
              <a:ext uri="{FF2B5EF4-FFF2-40B4-BE49-F238E27FC236}">
                <a16:creationId xmlns:a16="http://schemas.microsoft.com/office/drawing/2014/main" id="{46415DBB-FFED-2306-64C4-6B17736FB184}"/>
              </a:ext>
            </a:extLst>
          </p:cNvPr>
          <p:cNvSpPr>
            <a:spLocks noGrp="1"/>
          </p:cNvSpPr>
          <p:nvPr>
            <p:ph type="body" sz="quarter" idx="18" hasCustomPrompt="1"/>
          </p:nvPr>
        </p:nvSpPr>
        <p:spPr>
          <a:xfrm>
            <a:off x="3231985" y="1778789"/>
            <a:ext cx="7702715" cy="335761"/>
          </a:xfrm>
        </p:spPr>
        <p:txBody>
          <a:bodyPr anchor="ctr">
            <a:noAutofit/>
          </a:bodyPr>
          <a:lstStyle>
            <a:lvl1pPr>
              <a:defRPr sz="1800" b="0">
                <a:solidFill>
                  <a:schemeClr val="tx1"/>
                </a:solidFill>
              </a:defRPr>
            </a:lvl1pPr>
          </a:lstStyle>
          <a:p>
            <a:pPr lvl="0"/>
            <a:r>
              <a:rPr lang="fr-FR" dirty="0"/>
              <a:t>Écrire ici le nom de la partie</a:t>
            </a:r>
          </a:p>
        </p:txBody>
      </p:sp>
      <p:sp>
        <p:nvSpPr>
          <p:cNvPr id="4" name="Espace réservé du texte 4">
            <a:extLst>
              <a:ext uri="{FF2B5EF4-FFF2-40B4-BE49-F238E27FC236}">
                <a16:creationId xmlns:a16="http://schemas.microsoft.com/office/drawing/2014/main" id="{EC3210EC-0E1E-079F-0B3A-BC88EDB379D9}"/>
              </a:ext>
            </a:extLst>
          </p:cNvPr>
          <p:cNvSpPr>
            <a:spLocks noGrp="1"/>
          </p:cNvSpPr>
          <p:nvPr>
            <p:ph type="body" sz="quarter" idx="19" hasCustomPrompt="1"/>
          </p:nvPr>
        </p:nvSpPr>
        <p:spPr>
          <a:xfrm>
            <a:off x="2406651" y="2207414"/>
            <a:ext cx="700916" cy="335761"/>
          </a:xfrm>
        </p:spPr>
        <p:txBody>
          <a:bodyPr anchor="ctr"/>
          <a:lstStyle>
            <a:lvl1pPr>
              <a:defRPr sz="2000">
                <a:solidFill>
                  <a:schemeClr val="tx2"/>
                </a:solidFill>
              </a:defRPr>
            </a:lvl1pPr>
          </a:lstStyle>
          <a:p>
            <a:pPr lvl="0"/>
            <a:r>
              <a:rPr lang="fr-FR" dirty="0"/>
              <a:t>02.</a:t>
            </a:r>
          </a:p>
        </p:txBody>
      </p:sp>
      <p:sp>
        <p:nvSpPr>
          <p:cNvPr id="6" name="Espace réservé du texte 4">
            <a:extLst>
              <a:ext uri="{FF2B5EF4-FFF2-40B4-BE49-F238E27FC236}">
                <a16:creationId xmlns:a16="http://schemas.microsoft.com/office/drawing/2014/main" id="{C3F76E16-367C-FB26-495B-54DC1B236FAC}"/>
              </a:ext>
            </a:extLst>
          </p:cNvPr>
          <p:cNvSpPr>
            <a:spLocks noGrp="1"/>
          </p:cNvSpPr>
          <p:nvPr>
            <p:ph type="body" sz="quarter" idx="20" hasCustomPrompt="1"/>
          </p:nvPr>
        </p:nvSpPr>
        <p:spPr>
          <a:xfrm>
            <a:off x="3231985" y="2207414"/>
            <a:ext cx="7702715" cy="335761"/>
          </a:xfrm>
        </p:spPr>
        <p:txBody>
          <a:bodyPr anchor="ctr">
            <a:noAutofit/>
          </a:bodyPr>
          <a:lstStyle>
            <a:lvl1pPr>
              <a:defRPr sz="1800" b="0">
                <a:solidFill>
                  <a:schemeClr val="tx1"/>
                </a:solidFill>
              </a:defRPr>
            </a:lvl1pPr>
          </a:lstStyle>
          <a:p>
            <a:pPr lvl="0"/>
            <a:r>
              <a:rPr lang="fr-FR" dirty="0"/>
              <a:t>Écrire ici le nom de la partie</a:t>
            </a:r>
          </a:p>
        </p:txBody>
      </p:sp>
      <p:sp>
        <p:nvSpPr>
          <p:cNvPr id="7" name="Espace réservé du texte 4">
            <a:extLst>
              <a:ext uri="{FF2B5EF4-FFF2-40B4-BE49-F238E27FC236}">
                <a16:creationId xmlns:a16="http://schemas.microsoft.com/office/drawing/2014/main" id="{E9B66BF1-73FF-93C5-2692-24CBE93AD6F2}"/>
              </a:ext>
            </a:extLst>
          </p:cNvPr>
          <p:cNvSpPr>
            <a:spLocks noGrp="1"/>
          </p:cNvSpPr>
          <p:nvPr>
            <p:ph type="body" sz="quarter" idx="21" hasCustomPrompt="1"/>
          </p:nvPr>
        </p:nvSpPr>
        <p:spPr>
          <a:xfrm>
            <a:off x="2406651" y="2636039"/>
            <a:ext cx="700916" cy="335761"/>
          </a:xfrm>
        </p:spPr>
        <p:txBody>
          <a:bodyPr anchor="ctr"/>
          <a:lstStyle>
            <a:lvl1pPr>
              <a:defRPr sz="2000">
                <a:solidFill>
                  <a:schemeClr val="tx2"/>
                </a:solidFill>
              </a:defRPr>
            </a:lvl1pPr>
          </a:lstStyle>
          <a:p>
            <a:pPr lvl="0"/>
            <a:r>
              <a:rPr lang="fr-FR" dirty="0"/>
              <a:t>03.</a:t>
            </a:r>
          </a:p>
        </p:txBody>
      </p:sp>
      <p:sp>
        <p:nvSpPr>
          <p:cNvPr id="8" name="Espace réservé du texte 4">
            <a:extLst>
              <a:ext uri="{FF2B5EF4-FFF2-40B4-BE49-F238E27FC236}">
                <a16:creationId xmlns:a16="http://schemas.microsoft.com/office/drawing/2014/main" id="{BC1E9966-5B91-8053-16E6-54F83A8DE440}"/>
              </a:ext>
            </a:extLst>
          </p:cNvPr>
          <p:cNvSpPr>
            <a:spLocks noGrp="1"/>
          </p:cNvSpPr>
          <p:nvPr>
            <p:ph type="body" sz="quarter" idx="22" hasCustomPrompt="1"/>
          </p:nvPr>
        </p:nvSpPr>
        <p:spPr>
          <a:xfrm>
            <a:off x="3231985" y="2636039"/>
            <a:ext cx="7702715" cy="335761"/>
          </a:xfrm>
        </p:spPr>
        <p:txBody>
          <a:bodyPr anchor="ctr">
            <a:noAutofit/>
          </a:bodyPr>
          <a:lstStyle>
            <a:lvl1pPr>
              <a:defRPr sz="1800" b="0">
                <a:solidFill>
                  <a:schemeClr val="tx1"/>
                </a:solidFill>
              </a:defRPr>
            </a:lvl1pPr>
          </a:lstStyle>
          <a:p>
            <a:pPr lvl="0"/>
            <a:r>
              <a:rPr lang="fr-FR" dirty="0"/>
              <a:t>Écrire ici le nom de la partie</a:t>
            </a:r>
          </a:p>
        </p:txBody>
      </p:sp>
      <p:sp>
        <p:nvSpPr>
          <p:cNvPr id="10" name="Espace réservé du texte 4">
            <a:extLst>
              <a:ext uri="{FF2B5EF4-FFF2-40B4-BE49-F238E27FC236}">
                <a16:creationId xmlns:a16="http://schemas.microsoft.com/office/drawing/2014/main" id="{CBA61711-FE7E-C458-2A69-3223DE342550}"/>
              </a:ext>
            </a:extLst>
          </p:cNvPr>
          <p:cNvSpPr>
            <a:spLocks noGrp="1"/>
          </p:cNvSpPr>
          <p:nvPr>
            <p:ph type="body" sz="quarter" idx="23" hasCustomPrompt="1"/>
          </p:nvPr>
        </p:nvSpPr>
        <p:spPr>
          <a:xfrm>
            <a:off x="2406651" y="3064664"/>
            <a:ext cx="700916" cy="335761"/>
          </a:xfrm>
        </p:spPr>
        <p:txBody>
          <a:bodyPr anchor="ctr"/>
          <a:lstStyle>
            <a:lvl1pPr>
              <a:defRPr sz="2000">
                <a:solidFill>
                  <a:schemeClr val="tx2"/>
                </a:solidFill>
              </a:defRPr>
            </a:lvl1pPr>
          </a:lstStyle>
          <a:p>
            <a:pPr lvl="0"/>
            <a:r>
              <a:rPr lang="fr-FR" dirty="0"/>
              <a:t>04.</a:t>
            </a:r>
          </a:p>
        </p:txBody>
      </p:sp>
      <p:sp>
        <p:nvSpPr>
          <p:cNvPr id="11" name="Espace réservé du texte 4">
            <a:extLst>
              <a:ext uri="{FF2B5EF4-FFF2-40B4-BE49-F238E27FC236}">
                <a16:creationId xmlns:a16="http://schemas.microsoft.com/office/drawing/2014/main" id="{8FDD5765-80D3-2A57-02DD-EBE1C577B21D}"/>
              </a:ext>
            </a:extLst>
          </p:cNvPr>
          <p:cNvSpPr>
            <a:spLocks noGrp="1"/>
          </p:cNvSpPr>
          <p:nvPr>
            <p:ph type="body" sz="quarter" idx="24" hasCustomPrompt="1"/>
          </p:nvPr>
        </p:nvSpPr>
        <p:spPr>
          <a:xfrm>
            <a:off x="3231985" y="3064664"/>
            <a:ext cx="7702715" cy="335761"/>
          </a:xfrm>
        </p:spPr>
        <p:txBody>
          <a:bodyPr anchor="ctr">
            <a:noAutofit/>
          </a:bodyPr>
          <a:lstStyle>
            <a:lvl1pPr>
              <a:defRPr sz="1800" b="0">
                <a:solidFill>
                  <a:schemeClr val="tx1"/>
                </a:solidFill>
              </a:defRPr>
            </a:lvl1pPr>
          </a:lstStyle>
          <a:p>
            <a:pPr lvl="0"/>
            <a:r>
              <a:rPr lang="fr-FR" dirty="0"/>
              <a:t>Écrire ici le nom de la partie</a:t>
            </a:r>
          </a:p>
        </p:txBody>
      </p:sp>
      <p:sp>
        <p:nvSpPr>
          <p:cNvPr id="12" name="Espace réservé du texte 4">
            <a:extLst>
              <a:ext uri="{FF2B5EF4-FFF2-40B4-BE49-F238E27FC236}">
                <a16:creationId xmlns:a16="http://schemas.microsoft.com/office/drawing/2014/main" id="{4E73E494-DC5B-8927-844E-36DF56A93DA8}"/>
              </a:ext>
            </a:extLst>
          </p:cNvPr>
          <p:cNvSpPr>
            <a:spLocks noGrp="1"/>
          </p:cNvSpPr>
          <p:nvPr>
            <p:ph type="body" sz="quarter" idx="25" hasCustomPrompt="1"/>
          </p:nvPr>
        </p:nvSpPr>
        <p:spPr>
          <a:xfrm>
            <a:off x="2406058" y="3493289"/>
            <a:ext cx="700916" cy="335761"/>
          </a:xfrm>
        </p:spPr>
        <p:txBody>
          <a:bodyPr anchor="ctr"/>
          <a:lstStyle>
            <a:lvl1pPr>
              <a:defRPr sz="2000">
                <a:solidFill>
                  <a:schemeClr val="tx2"/>
                </a:solidFill>
              </a:defRPr>
            </a:lvl1pPr>
          </a:lstStyle>
          <a:p>
            <a:pPr lvl="0"/>
            <a:r>
              <a:rPr lang="fr-FR" dirty="0"/>
              <a:t>05.</a:t>
            </a:r>
          </a:p>
        </p:txBody>
      </p:sp>
      <p:sp>
        <p:nvSpPr>
          <p:cNvPr id="13" name="Espace réservé du texte 4">
            <a:extLst>
              <a:ext uri="{FF2B5EF4-FFF2-40B4-BE49-F238E27FC236}">
                <a16:creationId xmlns:a16="http://schemas.microsoft.com/office/drawing/2014/main" id="{09780B14-9E20-E566-3014-A6F68F48ACCE}"/>
              </a:ext>
            </a:extLst>
          </p:cNvPr>
          <p:cNvSpPr>
            <a:spLocks noGrp="1"/>
          </p:cNvSpPr>
          <p:nvPr>
            <p:ph type="body" sz="quarter" idx="26" hasCustomPrompt="1"/>
          </p:nvPr>
        </p:nvSpPr>
        <p:spPr>
          <a:xfrm>
            <a:off x="3231392" y="3493289"/>
            <a:ext cx="7702715" cy="335761"/>
          </a:xfrm>
        </p:spPr>
        <p:txBody>
          <a:bodyPr anchor="ctr">
            <a:noAutofit/>
          </a:bodyPr>
          <a:lstStyle>
            <a:lvl1pPr>
              <a:defRPr sz="1800" b="0">
                <a:solidFill>
                  <a:schemeClr val="tx1"/>
                </a:solidFill>
              </a:defRPr>
            </a:lvl1pPr>
          </a:lstStyle>
          <a:p>
            <a:pPr lvl="0"/>
            <a:r>
              <a:rPr lang="fr-FR" dirty="0"/>
              <a:t>Écrire ici le nom de la partie</a:t>
            </a:r>
          </a:p>
        </p:txBody>
      </p:sp>
      <p:sp>
        <p:nvSpPr>
          <p:cNvPr id="14" name="Espace réservé du texte 4">
            <a:extLst>
              <a:ext uri="{FF2B5EF4-FFF2-40B4-BE49-F238E27FC236}">
                <a16:creationId xmlns:a16="http://schemas.microsoft.com/office/drawing/2014/main" id="{E53592B7-C706-ABBC-B851-A561206DD449}"/>
              </a:ext>
            </a:extLst>
          </p:cNvPr>
          <p:cNvSpPr>
            <a:spLocks noGrp="1"/>
          </p:cNvSpPr>
          <p:nvPr>
            <p:ph type="body" sz="quarter" idx="27" hasCustomPrompt="1"/>
          </p:nvPr>
        </p:nvSpPr>
        <p:spPr>
          <a:xfrm>
            <a:off x="2406058" y="3921914"/>
            <a:ext cx="700916" cy="335761"/>
          </a:xfrm>
        </p:spPr>
        <p:txBody>
          <a:bodyPr anchor="ctr"/>
          <a:lstStyle>
            <a:lvl1pPr>
              <a:defRPr sz="2000">
                <a:solidFill>
                  <a:schemeClr val="tx2"/>
                </a:solidFill>
              </a:defRPr>
            </a:lvl1pPr>
          </a:lstStyle>
          <a:p>
            <a:pPr lvl="0"/>
            <a:r>
              <a:rPr lang="fr-FR" dirty="0"/>
              <a:t>06.</a:t>
            </a:r>
          </a:p>
        </p:txBody>
      </p:sp>
      <p:sp>
        <p:nvSpPr>
          <p:cNvPr id="16" name="Espace réservé du texte 4">
            <a:extLst>
              <a:ext uri="{FF2B5EF4-FFF2-40B4-BE49-F238E27FC236}">
                <a16:creationId xmlns:a16="http://schemas.microsoft.com/office/drawing/2014/main" id="{C8D5629E-E100-C351-F105-2414B1D39D03}"/>
              </a:ext>
            </a:extLst>
          </p:cNvPr>
          <p:cNvSpPr>
            <a:spLocks noGrp="1"/>
          </p:cNvSpPr>
          <p:nvPr>
            <p:ph type="body" sz="quarter" idx="28" hasCustomPrompt="1"/>
          </p:nvPr>
        </p:nvSpPr>
        <p:spPr>
          <a:xfrm>
            <a:off x="3231392" y="3921914"/>
            <a:ext cx="7702715" cy="335761"/>
          </a:xfrm>
        </p:spPr>
        <p:txBody>
          <a:bodyPr anchor="ctr">
            <a:noAutofit/>
          </a:bodyPr>
          <a:lstStyle>
            <a:lvl1pPr>
              <a:defRPr sz="1800" b="0">
                <a:solidFill>
                  <a:schemeClr val="tx1"/>
                </a:solidFill>
              </a:defRPr>
            </a:lvl1pPr>
          </a:lstStyle>
          <a:p>
            <a:pPr lvl="0"/>
            <a:r>
              <a:rPr lang="fr-FR" dirty="0"/>
              <a:t>Écrire ici le nom de la partie</a:t>
            </a:r>
          </a:p>
        </p:txBody>
      </p:sp>
      <p:sp>
        <p:nvSpPr>
          <p:cNvPr id="17" name="Espace réservé du texte 4">
            <a:extLst>
              <a:ext uri="{FF2B5EF4-FFF2-40B4-BE49-F238E27FC236}">
                <a16:creationId xmlns:a16="http://schemas.microsoft.com/office/drawing/2014/main" id="{7AF68BA1-7F3E-5125-AA27-CC15EA58900E}"/>
              </a:ext>
            </a:extLst>
          </p:cNvPr>
          <p:cNvSpPr>
            <a:spLocks noGrp="1"/>
          </p:cNvSpPr>
          <p:nvPr>
            <p:ph type="body" sz="quarter" idx="29" hasCustomPrompt="1"/>
          </p:nvPr>
        </p:nvSpPr>
        <p:spPr>
          <a:xfrm>
            <a:off x="2406058" y="4350539"/>
            <a:ext cx="700916" cy="335761"/>
          </a:xfrm>
        </p:spPr>
        <p:txBody>
          <a:bodyPr anchor="ctr"/>
          <a:lstStyle>
            <a:lvl1pPr>
              <a:defRPr sz="2000">
                <a:solidFill>
                  <a:schemeClr val="tx2"/>
                </a:solidFill>
              </a:defRPr>
            </a:lvl1pPr>
          </a:lstStyle>
          <a:p>
            <a:pPr lvl="0"/>
            <a:r>
              <a:rPr lang="fr-FR" dirty="0"/>
              <a:t>07.</a:t>
            </a:r>
          </a:p>
        </p:txBody>
      </p:sp>
      <p:sp>
        <p:nvSpPr>
          <p:cNvPr id="18" name="Espace réservé du texte 4">
            <a:extLst>
              <a:ext uri="{FF2B5EF4-FFF2-40B4-BE49-F238E27FC236}">
                <a16:creationId xmlns:a16="http://schemas.microsoft.com/office/drawing/2014/main" id="{BE8CC9F0-B013-31F3-A02C-AFCC6D7A2F32}"/>
              </a:ext>
            </a:extLst>
          </p:cNvPr>
          <p:cNvSpPr>
            <a:spLocks noGrp="1"/>
          </p:cNvSpPr>
          <p:nvPr>
            <p:ph type="body" sz="quarter" idx="30" hasCustomPrompt="1"/>
          </p:nvPr>
        </p:nvSpPr>
        <p:spPr>
          <a:xfrm>
            <a:off x="3231392" y="4350539"/>
            <a:ext cx="7702715" cy="335761"/>
          </a:xfrm>
        </p:spPr>
        <p:txBody>
          <a:bodyPr anchor="ctr">
            <a:noAutofit/>
          </a:bodyPr>
          <a:lstStyle>
            <a:lvl1pPr>
              <a:defRPr sz="1800" b="0">
                <a:solidFill>
                  <a:schemeClr val="tx1"/>
                </a:solidFill>
              </a:defRPr>
            </a:lvl1pPr>
          </a:lstStyle>
          <a:p>
            <a:pPr lvl="0"/>
            <a:r>
              <a:rPr lang="fr-FR" dirty="0"/>
              <a:t>Écrire ici le nom de la partie</a:t>
            </a:r>
          </a:p>
        </p:txBody>
      </p:sp>
      <p:sp>
        <p:nvSpPr>
          <p:cNvPr id="19" name="Espace réservé du texte 4">
            <a:extLst>
              <a:ext uri="{FF2B5EF4-FFF2-40B4-BE49-F238E27FC236}">
                <a16:creationId xmlns:a16="http://schemas.microsoft.com/office/drawing/2014/main" id="{A8BC9EC3-C182-309A-1A7F-409BC9DBE7D1}"/>
              </a:ext>
            </a:extLst>
          </p:cNvPr>
          <p:cNvSpPr>
            <a:spLocks noGrp="1"/>
          </p:cNvSpPr>
          <p:nvPr>
            <p:ph type="body" sz="quarter" idx="31" hasCustomPrompt="1"/>
          </p:nvPr>
        </p:nvSpPr>
        <p:spPr>
          <a:xfrm>
            <a:off x="2406058" y="4779164"/>
            <a:ext cx="700916" cy="335761"/>
          </a:xfrm>
        </p:spPr>
        <p:txBody>
          <a:bodyPr anchor="ctr"/>
          <a:lstStyle>
            <a:lvl1pPr>
              <a:defRPr sz="2000">
                <a:solidFill>
                  <a:schemeClr val="tx2"/>
                </a:solidFill>
              </a:defRPr>
            </a:lvl1pPr>
          </a:lstStyle>
          <a:p>
            <a:pPr lvl="0"/>
            <a:r>
              <a:rPr lang="fr-FR" dirty="0"/>
              <a:t>08.</a:t>
            </a:r>
          </a:p>
        </p:txBody>
      </p:sp>
      <p:sp>
        <p:nvSpPr>
          <p:cNvPr id="20" name="Espace réservé du texte 4">
            <a:extLst>
              <a:ext uri="{FF2B5EF4-FFF2-40B4-BE49-F238E27FC236}">
                <a16:creationId xmlns:a16="http://schemas.microsoft.com/office/drawing/2014/main" id="{EB3C916C-B460-95E1-AF39-C39C7C017AAF}"/>
              </a:ext>
            </a:extLst>
          </p:cNvPr>
          <p:cNvSpPr>
            <a:spLocks noGrp="1"/>
          </p:cNvSpPr>
          <p:nvPr>
            <p:ph type="body" sz="quarter" idx="32" hasCustomPrompt="1"/>
          </p:nvPr>
        </p:nvSpPr>
        <p:spPr>
          <a:xfrm>
            <a:off x="3231392" y="4779164"/>
            <a:ext cx="7702715" cy="335761"/>
          </a:xfrm>
        </p:spPr>
        <p:txBody>
          <a:bodyPr anchor="ctr">
            <a:noAutofit/>
          </a:bodyPr>
          <a:lstStyle>
            <a:lvl1pPr>
              <a:defRPr sz="1800" b="0">
                <a:solidFill>
                  <a:schemeClr val="tx1"/>
                </a:solidFill>
              </a:defRPr>
            </a:lvl1pPr>
          </a:lstStyle>
          <a:p>
            <a:pPr lvl="0"/>
            <a:r>
              <a:rPr lang="fr-FR" dirty="0"/>
              <a:t>Écrire ici le nom de la partie</a:t>
            </a:r>
          </a:p>
        </p:txBody>
      </p:sp>
      <p:sp>
        <p:nvSpPr>
          <p:cNvPr id="21" name="Espace réservé du texte 4">
            <a:extLst>
              <a:ext uri="{FF2B5EF4-FFF2-40B4-BE49-F238E27FC236}">
                <a16:creationId xmlns:a16="http://schemas.microsoft.com/office/drawing/2014/main" id="{E016ADBF-194E-833B-10E3-383D63565074}"/>
              </a:ext>
            </a:extLst>
          </p:cNvPr>
          <p:cNvSpPr>
            <a:spLocks noGrp="1"/>
          </p:cNvSpPr>
          <p:nvPr>
            <p:ph type="body" sz="quarter" idx="33" hasCustomPrompt="1"/>
          </p:nvPr>
        </p:nvSpPr>
        <p:spPr>
          <a:xfrm>
            <a:off x="2406058" y="5207789"/>
            <a:ext cx="700916" cy="335761"/>
          </a:xfrm>
        </p:spPr>
        <p:txBody>
          <a:bodyPr anchor="ctr"/>
          <a:lstStyle>
            <a:lvl1pPr>
              <a:defRPr sz="2000">
                <a:solidFill>
                  <a:schemeClr val="tx2"/>
                </a:solidFill>
              </a:defRPr>
            </a:lvl1pPr>
          </a:lstStyle>
          <a:p>
            <a:pPr lvl="0"/>
            <a:r>
              <a:rPr lang="fr-FR" dirty="0"/>
              <a:t>09.</a:t>
            </a:r>
          </a:p>
        </p:txBody>
      </p:sp>
      <p:sp>
        <p:nvSpPr>
          <p:cNvPr id="22" name="Espace réservé du texte 4">
            <a:extLst>
              <a:ext uri="{FF2B5EF4-FFF2-40B4-BE49-F238E27FC236}">
                <a16:creationId xmlns:a16="http://schemas.microsoft.com/office/drawing/2014/main" id="{25D4F72E-4C59-F034-2C95-4979454BA515}"/>
              </a:ext>
            </a:extLst>
          </p:cNvPr>
          <p:cNvSpPr>
            <a:spLocks noGrp="1"/>
          </p:cNvSpPr>
          <p:nvPr>
            <p:ph type="body" sz="quarter" idx="34" hasCustomPrompt="1"/>
          </p:nvPr>
        </p:nvSpPr>
        <p:spPr>
          <a:xfrm>
            <a:off x="3231392" y="5207789"/>
            <a:ext cx="7702715" cy="335761"/>
          </a:xfrm>
        </p:spPr>
        <p:txBody>
          <a:bodyPr anchor="ctr">
            <a:noAutofit/>
          </a:bodyPr>
          <a:lstStyle>
            <a:lvl1pPr>
              <a:defRPr sz="1800" b="0">
                <a:solidFill>
                  <a:schemeClr val="tx1"/>
                </a:solidFill>
              </a:defRPr>
            </a:lvl1pPr>
          </a:lstStyle>
          <a:p>
            <a:pPr lvl="0"/>
            <a:r>
              <a:rPr lang="fr-FR" dirty="0"/>
              <a:t>Écrire ici le nom de la partie</a:t>
            </a:r>
          </a:p>
        </p:txBody>
      </p:sp>
      <p:sp>
        <p:nvSpPr>
          <p:cNvPr id="31" name="Espace réservé du texte 4">
            <a:extLst>
              <a:ext uri="{FF2B5EF4-FFF2-40B4-BE49-F238E27FC236}">
                <a16:creationId xmlns:a16="http://schemas.microsoft.com/office/drawing/2014/main" id="{646D1B91-7F60-C02F-7BB5-FC19B391778A}"/>
              </a:ext>
            </a:extLst>
          </p:cNvPr>
          <p:cNvSpPr>
            <a:spLocks noGrp="1"/>
          </p:cNvSpPr>
          <p:nvPr>
            <p:ph type="body" sz="quarter" idx="35" hasCustomPrompt="1"/>
          </p:nvPr>
        </p:nvSpPr>
        <p:spPr>
          <a:xfrm>
            <a:off x="2406058" y="5636414"/>
            <a:ext cx="700916" cy="335761"/>
          </a:xfrm>
        </p:spPr>
        <p:txBody>
          <a:bodyPr anchor="ctr"/>
          <a:lstStyle>
            <a:lvl1pPr>
              <a:defRPr sz="2000">
                <a:solidFill>
                  <a:schemeClr val="tx2"/>
                </a:solidFill>
              </a:defRPr>
            </a:lvl1pPr>
          </a:lstStyle>
          <a:p>
            <a:pPr lvl="0"/>
            <a:r>
              <a:rPr lang="fr-FR" dirty="0"/>
              <a:t>10.</a:t>
            </a:r>
          </a:p>
        </p:txBody>
      </p:sp>
      <p:sp>
        <p:nvSpPr>
          <p:cNvPr id="32" name="Espace réservé du texte 4">
            <a:extLst>
              <a:ext uri="{FF2B5EF4-FFF2-40B4-BE49-F238E27FC236}">
                <a16:creationId xmlns:a16="http://schemas.microsoft.com/office/drawing/2014/main" id="{BCA01322-39F4-3B92-4BAF-521845A25563}"/>
              </a:ext>
            </a:extLst>
          </p:cNvPr>
          <p:cNvSpPr>
            <a:spLocks noGrp="1"/>
          </p:cNvSpPr>
          <p:nvPr>
            <p:ph type="body" sz="quarter" idx="36" hasCustomPrompt="1"/>
          </p:nvPr>
        </p:nvSpPr>
        <p:spPr>
          <a:xfrm>
            <a:off x="3231392" y="5636414"/>
            <a:ext cx="7702715" cy="335761"/>
          </a:xfrm>
        </p:spPr>
        <p:txBody>
          <a:bodyPr anchor="ctr">
            <a:noAutofit/>
          </a:bodyPr>
          <a:lstStyle>
            <a:lvl1pPr>
              <a:defRPr sz="1800" b="0">
                <a:solidFill>
                  <a:schemeClr val="tx1"/>
                </a:solidFill>
              </a:defRPr>
            </a:lvl1pPr>
          </a:lstStyle>
          <a:p>
            <a:pPr lvl="0"/>
            <a:r>
              <a:rPr lang="fr-FR" dirty="0"/>
              <a:t>Écrire ici le nom de la partie</a:t>
            </a:r>
          </a:p>
        </p:txBody>
      </p:sp>
    </p:spTree>
    <p:extLst>
      <p:ext uri="{BB962C8B-B14F-4D97-AF65-F5344CB8AC3E}">
        <p14:creationId xmlns:p14="http://schemas.microsoft.com/office/powerpoint/2010/main" val="1472412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4" name="Espace réservé du texte 9"/>
          <p:cNvSpPr>
            <a:spLocks noGrp="1"/>
          </p:cNvSpPr>
          <p:nvPr>
            <p:ph type="body" sz="quarter" idx="11"/>
          </p:nvPr>
        </p:nvSpPr>
        <p:spPr>
          <a:xfrm>
            <a:off x="542305" y="542486"/>
            <a:ext cx="10848000" cy="246221"/>
          </a:xfrm>
        </p:spPr>
        <p:txBody>
          <a:bodyPr anchor="b"/>
          <a:lstStyle>
            <a:lvl1pPr>
              <a:defRPr sz="1600">
                <a:solidFill>
                  <a:schemeClr val="tx2"/>
                </a:solidFill>
                <a:latin typeface="+mj-lt"/>
              </a:defRPr>
            </a:lvl1pPr>
          </a:lstStyle>
          <a:p>
            <a:pPr lvl="0"/>
            <a:r>
              <a:rPr lang="fr-FR"/>
              <a:t>Cliquez pour modifier les styles du texte du masque</a:t>
            </a:r>
          </a:p>
        </p:txBody>
      </p:sp>
    </p:spTree>
    <p:extLst>
      <p:ext uri="{BB962C8B-B14F-4D97-AF65-F5344CB8AC3E}">
        <p14:creationId xmlns:p14="http://schemas.microsoft.com/office/powerpoint/2010/main" val="2675216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lôture">
    <p:bg>
      <p:bgPr>
        <a:solidFill>
          <a:schemeClr val="tx2"/>
        </a:solidFill>
        <a:effectLst/>
      </p:bgPr>
    </p:bg>
    <p:spTree>
      <p:nvGrpSpPr>
        <p:cNvPr id="1" name=""/>
        <p:cNvGrpSpPr/>
        <p:nvPr/>
      </p:nvGrpSpPr>
      <p:grpSpPr>
        <a:xfrm>
          <a:off x="0" y="0"/>
          <a:ext cx="0" cy="0"/>
          <a:chOff x="0" y="0"/>
          <a:chExt cx="0" cy="0"/>
        </a:xfrm>
      </p:grpSpPr>
      <p:pic>
        <p:nvPicPr>
          <p:cNvPr id="3" name="Image 4">
            <a:extLst>
              <a:ext uri="{FF2B5EF4-FFF2-40B4-BE49-F238E27FC236}">
                <a16:creationId xmlns:a16="http://schemas.microsoft.com/office/drawing/2014/main" id="{722EAFEB-1762-4513-A7CC-B49C827FD4C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l="15808" t="22398" r="14799" b="19501"/>
          <a:stretch>
            <a:fillRect/>
          </a:stretch>
        </p:blipFill>
        <p:spPr bwMode="auto">
          <a:xfrm>
            <a:off x="4895850" y="2420938"/>
            <a:ext cx="24003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texte 6"/>
          <p:cNvSpPr>
            <a:spLocks noGrp="1"/>
          </p:cNvSpPr>
          <p:nvPr>
            <p:ph type="body" sz="quarter" idx="10"/>
          </p:nvPr>
        </p:nvSpPr>
        <p:spPr>
          <a:xfrm>
            <a:off x="4271434" y="5777662"/>
            <a:ext cx="3649133" cy="471924"/>
          </a:xfrm>
        </p:spPr>
        <p:txBody>
          <a:bodyPr anchor="b"/>
          <a:lstStyle>
            <a:lvl1pPr algn="ctr">
              <a:spcBef>
                <a:spcPts val="0"/>
              </a:spcBef>
              <a:spcAft>
                <a:spcPts val="0"/>
              </a:spcAft>
              <a:defRPr sz="1600">
                <a:latin typeface="+mj-lt"/>
              </a:defRPr>
            </a:lvl1pPr>
            <a:lvl2pPr algn="ctr">
              <a:spcBef>
                <a:spcPts val="0"/>
              </a:spcBef>
              <a:defRPr sz="1467">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3359852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a:xfrm>
            <a:off x="539750" y="1376363"/>
            <a:ext cx="10847388" cy="103874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endParaRPr lang="fr-FR" dirty="0"/>
          </a:p>
        </p:txBody>
      </p:sp>
      <p:sp>
        <p:nvSpPr>
          <p:cNvPr id="5" name="Espace réservé du pied de page 4"/>
          <p:cNvSpPr>
            <a:spLocks noGrp="1"/>
          </p:cNvSpPr>
          <p:nvPr>
            <p:ph type="ftr" sz="quarter" idx="11"/>
          </p:nvPr>
        </p:nvSpPr>
        <p:spPr/>
        <p:txBody>
          <a:bodyPr/>
          <a:lstStyle/>
          <a:p>
            <a:pPr>
              <a:defRPr/>
            </a:pPr>
            <a:endParaRPr lang="fr-FR" dirty="0"/>
          </a:p>
        </p:txBody>
      </p:sp>
      <p:sp>
        <p:nvSpPr>
          <p:cNvPr id="6" name="Espace réservé du numéro de diapositive 5"/>
          <p:cNvSpPr>
            <a:spLocks noGrp="1"/>
          </p:cNvSpPr>
          <p:nvPr>
            <p:ph type="sldNum" sz="quarter" idx="12"/>
          </p:nvPr>
        </p:nvSpPr>
        <p:spPr/>
        <p:txBody>
          <a:bodyPr/>
          <a:lstStyle/>
          <a:p>
            <a:pPr>
              <a:defRPr/>
            </a:pPr>
            <a:fld id="{218BB31F-68A9-464A-BAC1-E8E0700CF995}" type="slidenum">
              <a:rPr lang="fr-FR" smtClean="0"/>
              <a:pPr>
                <a:defRPr/>
              </a:pPr>
              <a:t>‹N°›</a:t>
            </a:fld>
            <a:endParaRPr lang="fr-FR" dirty="0"/>
          </a:p>
        </p:txBody>
      </p:sp>
    </p:spTree>
    <p:extLst>
      <p:ext uri="{BB962C8B-B14F-4D97-AF65-F5344CB8AC3E}">
        <p14:creationId xmlns:p14="http://schemas.microsoft.com/office/powerpoint/2010/main" val="1748396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endParaRPr lang="fr-FR" dirty="0"/>
          </a:p>
        </p:txBody>
      </p:sp>
      <p:sp>
        <p:nvSpPr>
          <p:cNvPr id="3" name="Espace réservé du pied de page 2"/>
          <p:cNvSpPr>
            <a:spLocks noGrp="1"/>
          </p:cNvSpPr>
          <p:nvPr>
            <p:ph type="ftr" sz="quarter" idx="11"/>
          </p:nvPr>
        </p:nvSpPr>
        <p:spPr/>
        <p:txBody>
          <a:bodyPr/>
          <a:lstStyle/>
          <a:p>
            <a:pPr>
              <a:defRPr/>
            </a:pPr>
            <a:endParaRPr lang="fr-FR" dirty="0"/>
          </a:p>
        </p:txBody>
      </p:sp>
      <p:sp>
        <p:nvSpPr>
          <p:cNvPr id="4" name="Espace réservé du numéro de diapositive 3"/>
          <p:cNvSpPr>
            <a:spLocks noGrp="1"/>
          </p:cNvSpPr>
          <p:nvPr>
            <p:ph type="sldNum" sz="quarter" idx="12"/>
          </p:nvPr>
        </p:nvSpPr>
        <p:spPr/>
        <p:txBody>
          <a:bodyPr/>
          <a:lstStyle/>
          <a:p>
            <a:pPr>
              <a:defRPr/>
            </a:pPr>
            <a:fld id="{75AD48E9-6AF0-44AC-8E9C-22A3AFF9DA28}" type="slidenum">
              <a:rPr lang="fr-FR" smtClean="0"/>
              <a:pPr>
                <a:defRPr/>
              </a:pPr>
              <a:t>‹N°›</a:t>
            </a:fld>
            <a:endParaRPr lang="fr-FR" dirty="0"/>
          </a:p>
        </p:txBody>
      </p:sp>
    </p:spTree>
    <p:extLst>
      <p:ext uri="{BB962C8B-B14F-4D97-AF65-F5344CB8AC3E}">
        <p14:creationId xmlns:p14="http://schemas.microsoft.com/office/powerpoint/2010/main" val="3917582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22082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22082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pPr>
              <a:defRPr/>
            </a:pPr>
            <a:endParaRPr lang="fr-FR" dirty="0"/>
          </a:p>
        </p:txBody>
      </p:sp>
      <p:sp>
        <p:nvSpPr>
          <p:cNvPr id="6" name="Espace réservé du pied de page 5"/>
          <p:cNvSpPr>
            <a:spLocks noGrp="1"/>
          </p:cNvSpPr>
          <p:nvPr>
            <p:ph type="ftr" sz="quarter" idx="11"/>
          </p:nvPr>
        </p:nvSpPr>
        <p:spPr/>
        <p:txBody>
          <a:bodyPr/>
          <a:lstStyle/>
          <a:p>
            <a:pPr>
              <a:defRPr/>
            </a:pPr>
            <a:endParaRPr lang="fr-FR" dirty="0"/>
          </a:p>
        </p:txBody>
      </p:sp>
      <p:sp>
        <p:nvSpPr>
          <p:cNvPr id="7" name="Espace réservé du numéro de diapositive 6"/>
          <p:cNvSpPr>
            <a:spLocks noGrp="1"/>
          </p:cNvSpPr>
          <p:nvPr>
            <p:ph type="sldNum" sz="quarter" idx="12"/>
          </p:nvPr>
        </p:nvSpPr>
        <p:spPr/>
        <p:txBody>
          <a:bodyPr/>
          <a:lstStyle/>
          <a:p>
            <a:pPr>
              <a:defRPr/>
            </a:pPr>
            <a:fld id="{AF206DDB-D1E3-46AB-83E3-AA1A6E059417}" type="slidenum">
              <a:rPr lang="fr-FR" smtClean="0"/>
              <a:pPr>
                <a:defRPr/>
              </a:pPr>
              <a:t>‹N°›</a:t>
            </a:fld>
            <a:endParaRPr lang="fr-FR" dirty="0"/>
          </a:p>
        </p:txBody>
      </p:sp>
    </p:spTree>
    <p:extLst>
      <p:ext uri="{BB962C8B-B14F-4D97-AF65-F5344CB8AC3E}">
        <p14:creationId xmlns:p14="http://schemas.microsoft.com/office/powerpoint/2010/main" val="117989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calaire de partie">
    <p:spTree>
      <p:nvGrpSpPr>
        <p:cNvPr id="1" name=""/>
        <p:cNvGrpSpPr/>
        <p:nvPr/>
      </p:nvGrpSpPr>
      <p:grpSpPr>
        <a:xfrm>
          <a:off x="0" y="0"/>
          <a:ext cx="0" cy="0"/>
          <a:chOff x="0" y="0"/>
          <a:chExt cx="0" cy="0"/>
        </a:xfrm>
      </p:grpSpPr>
      <p:sp>
        <p:nvSpPr>
          <p:cNvPr id="33" name="Espace réservé du texte 32">
            <a:extLst>
              <a:ext uri="{FF2B5EF4-FFF2-40B4-BE49-F238E27FC236}">
                <a16:creationId xmlns:a16="http://schemas.microsoft.com/office/drawing/2014/main" id="{22918A59-30C0-3B36-BA1A-049514F42CF1}"/>
              </a:ext>
            </a:extLst>
          </p:cNvPr>
          <p:cNvSpPr>
            <a:spLocks noGrp="1"/>
          </p:cNvSpPr>
          <p:nvPr>
            <p:ph type="body" sz="quarter" idx="17" hasCustomPrompt="1"/>
          </p:nvPr>
        </p:nvSpPr>
        <p:spPr>
          <a:xfrm>
            <a:off x="840162" y="2033588"/>
            <a:ext cx="3021013" cy="1670050"/>
          </a:xfrm>
        </p:spPr>
        <p:txBody>
          <a:bodyPr>
            <a:noAutofit/>
          </a:bodyPr>
          <a:lstStyle>
            <a:lvl1pPr>
              <a:defRPr sz="13000">
                <a:solidFill>
                  <a:schemeClr val="tx2">
                    <a:lumMod val="40000"/>
                    <a:lumOff val="60000"/>
                  </a:schemeClr>
                </a:solidFill>
              </a:defRPr>
            </a:lvl1pPr>
            <a:lvl5pPr>
              <a:defRPr/>
            </a:lvl5pPr>
          </a:lstStyle>
          <a:p>
            <a:pPr lvl="0"/>
            <a:r>
              <a:rPr lang="fr-FR" dirty="0"/>
              <a:t>01.</a:t>
            </a:r>
          </a:p>
        </p:txBody>
      </p:sp>
      <p:sp>
        <p:nvSpPr>
          <p:cNvPr id="9" name="Espace réservé pour une image  8">
            <a:extLst>
              <a:ext uri="{FF2B5EF4-FFF2-40B4-BE49-F238E27FC236}">
                <a16:creationId xmlns:a16="http://schemas.microsoft.com/office/drawing/2014/main" id="{9C47DEFF-F25E-609B-122D-EC32CF8BA7FA}"/>
              </a:ext>
            </a:extLst>
          </p:cNvPr>
          <p:cNvSpPr>
            <a:spLocks noGrp="1"/>
          </p:cNvSpPr>
          <p:nvPr>
            <p:ph type="pic" sz="quarter" idx="16" hasCustomPrompt="1"/>
          </p:nvPr>
        </p:nvSpPr>
        <p:spPr>
          <a:xfrm>
            <a:off x="8389107" y="-10711"/>
            <a:ext cx="3832905" cy="6880745"/>
          </a:xfrm>
          <a:custGeom>
            <a:avLst/>
            <a:gdLst>
              <a:gd name="connsiteX0" fmla="*/ 3530480 w 3762375"/>
              <a:gd name="connsiteY0" fmla="*/ 5078292 h 6857999"/>
              <a:gd name="connsiteX1" fmla="*/ 517478 w 3762375"/>
              <a:gd name="connsiteY1" fmla="*/ 5791012 h 6857999"/>
              <a:gd name="connsiteX2" fmla="*/ 20000 w 3762375"/>
              <a:gd name="connsiteY2" fmla="*/ 2930296 h 6857999"/>
              <a:gd name="connsiteX3" fmla="*/ 1881186 w 3762375"/>
              <a:gd name="connsiteY3" fmla="*/ -1 h 6857999"/>
              <a:gd name="connsiteX4" fmla="*/ 3530480 w 3762375"/>
              <a:gd name="connsiteY4" fmla="*/ 5078292 h 6857999"/>
              <a:gd name="connsiteX0" fmla="*/ 3776661 w 3776661"/>
              <a:gd name="connsiteY0" fmla="*/ 6830893 h 7628864"/>
              <a:gd name="connsiteX1" fmla="*/ 544584 w 3776661"/>
              <a:gd name="connsiteY1" fmla="*/ 5791013 h 7628864"/>
              <a:gd name="connsiteX2" fmla="*/ 47106 w 3776661"/>
              <a:gd name="connsiteY2" fmla="*/ 2930297 h 7628864"/>
              <a:gd name="connsiteX3" fmla="*/ 1908292 w 3776661"/>
              <a:gd name="connsiteY3" fmla="*/ 0 h 7628864"/>
              <a:gd name="connsiteX4" fmla="*/ 3776661 w 3776661"/>
              <a:gd name="connsiteY4" fmla="*/ 6830893 h 7628864"/>
              <a:gd name="connsiteX0" fmla="*/ 3776661 w 3917244"/>
              <a:gd name="connsiteY0" fmla="*/ 6840418 h 7638389"/>
              <a:gd name="connsiteX1" fmla="*/ 544584 w 3917244"/>
              <a:gd name="connsiteY1" fmla="*/ 5800538 h 7638389"/>
              <a:gd name="connsiteX2" fmla="*/ 47106 w 3917244"/>
              <a:gd name="connsiteY2" fmla="*/ 2939822 h 7638389"/>
              <a:gd name="connsiteX3" fmla="*/ 3756142 w 3917244"/>
              <a:gd name="connsiteY3" fmla="*/ 0 h 7638389"/>
              <a:gd name="connsiteX4" fmla="*/ 3776661 w 3917244"/>
              <a:gd name="connsiteY4" fmla="*/ 6840418 h 7638389"/>
              <a:gd name="connsiteX0" fmla="*/ 3776661 w 3776661"/>
              <a:gd name="connsiteY0" fmla="*/ 6840418 h 7638389"/>
              <a:gd name="connsiteX1" fmla="*/ 544584 w 3776661"/>
              <a:gd name="connsiteY1" fmla="*/ 5800538 h 7638389"/>
              <a:gd name="connsiteX2" fmla="*/ 47106 w 3776661"/>
              <a:gd name="connsiteY2" fmla="*/ 2939822 h 7638389"/>
              <a:gd name="connsiteX3" fmla="*/ 3756142 w 3776661"/>
              <a:gd name="connsiteY3" fmla="*/ 0 h 7638389"/>
              <a:gd name="connsiteX4" fmla="*/ 3776661 w 3776661"/>
              <a:gd name="connsiteY4" fmla="*/ 6840418 h 7638389"/>
              <a:gd name="connsiteX0" fmla="*/ 3776661 w 3776661"/>
              <a:gd name="connsiteY0" fmla="*/ 6840418 h 7638389"/>
              <a:gd name="connsiteX1" fmla="*/ 544584 w 3776661"/>
              <a:gd name="connsiteY1" fmla="*/ 5800538 h 7638389"/>
              <a:gd name="connsiteX2" fmla="*/ 47106 w 3776661"/>
              <a:gd name="connsiteY2" fmla="*/ 2939822 h 7638389"/>
              <a:gd name="connsiteX3" fmla="*/ 3756142 w 3776661"/>
              <a:gd name="connsiteY3" fmla="*/ 0 h 7638389"/>
              <a:gd name="connsiteX4" fmla="*/ 3776661 w 3776661"/>
              <a:gd name="connsiteY4" fmla="*/ 6840418 h 7638389"/>
              <a:gd name="connsiteX0" fmla="*/ 3151041 w 3740122"/>
              <a:gd name="connsiteY0" fmla="*/ 6411793 h 7288872"/>
              <a:gd name="connsiteX1" fmla="*/ 528564 w 3740122"/>
              <a:gd name="connsiteY1" fmla="*/ 5800538 h 7288872"/>
              <a:gd name="connsiteX2" fmla="*/ 31086 w 3740122"/>
              <a:gd name="connsiteY2" fmla="*/ 2939822 h 7288872"/>
              <a:gd name="connsiteX3" fmla="*/ 3740122 w 3740122"/>
              <a:gd name="connsiteY3" fmla="*/ 0 h 7288872"/>
              <a:gd name="connsiteX4" fmla="*/ 3151041 w 3740122"/>
              <a:gd name="connsiteY4" fmla="*/ 6411793 h 7288872"/>
              <a:gd name="connsiteX0" fmla="*/ 3875071 w 3875071"/>
              <a:gd name="connsiteY0" fmla="*/ 6897568 h 7686037"/>
              <a:gd name="connsiteX1" fmla="*/ 547744 w 3875071"/>
              <a:gd name="connsiteY1" fmla="*/ 5800538 h 7686037"/>
              <a:gd name="connsiteX2" fmla="*/ 50266 w 3875071"/>
              <a:gd name="connsiteY2" fmla="*/ 2939822 h 7686037"/>
              <a:gd name="connsiteX3" fmla="*/ 3759302 w 3875071"/>
              <a:gd name="connsiteY3" fmla="*/ 0 h 7686037"/>
              <a:gd name="connsiteX4" fmla="*/ 3875071 w 3875071"/>
              <a:gd name="connsiteY4" fmla="*/ 6897568 h 7686037"/>
              <a:gd name="connsiteX0" fmla="*/ 3971518 w 3971518"/>
              <a:gd name="connsiteY0" fmla="*/ 7585234 h 8461799"/>
              <a:gd name="connsiteX1" fmla="*/ 644191 w 3971518"/>
              <a:gd name="connsiteY1" fmla="*/ 6488204 h 8461799"/>
              <a:gd name="connsiteX2" fmla="*/ 32413 w 3971518"/>
              <a:gd name="connsiteY2" fmla="*/ 769988 h 8461799"/>
              <a:gd name="connsiteX3" fmla="*/ 3855749 w 3971518"/>
              <a:gd name="connsiteY3" fmla="*/ 687666 h 8461799"/>
              <a:gd name="connsiteX4" fmla="*/ 3971518 w 3971518"/>
              <a:gd name="connsiteY4" fmla="*/ 7585234 h 8461799"/>
              <a:gd name="connsiteX0" fmla="*/ 3939105 w 3939105"/>
              <a:gd name="connsiteY0" fmla="*/ 7585234 h 8461799"/>
              <a:gd name="connsiteX1" fmla="*/ 611778 w 3939105"/>
              <a:gd name="connsiteY1" fmla="*/ 6488204 h 8461799"/>
              <a:gd name="connsiteX2" fmla="*/ 0 w 3939105"/>
              <a:gd name="connsiteY2" fmla="*/ 769988 h 8461799"/>
              <a:gd name="connsiteX3" fmla="*/ 3823336 w 3939105"/>
              <a:gd name="connsiteY3" fmla="*/ 687666 h 8461799"/>
              <a:gd name="connsiteX4" fmla="*/ 3939105 w 3939105"/>
              <a:gd name="connsiteY4" fmla="*/ 7585234 h 8461799"/>
              <a:gd name="connsiteX0" fmla="*/ 3815280 w 3815280"/>
              <a:gd name="connsiteY0" fmla="*/ 7634032 h 8512824"/>
              <a:gd name="connsiteX1" fmla="*/ 487953 w 3815280"/>
              <a:gd name="connsiteY1" fmla="*/ 6537002 h 8512824"/>
              <a:gd name="connsiteX2" fmla="*/ 0 w 3815280"/>
              <a:gd name="connsiteY2" fmla="*/ 752111 h 8512824"/>
              <a:gd name="connsiteX3" fmla="*/ 3699511 w 3815280"/>
              <a:gd name="connsiteY3" fmla="*/ 736464 h 8512824"/>
              <a:gd name="connsiteX4" fmla="*/ 3815280 w 3815280"/>
              <a:gd name="connsiteY4" fmla="*/ 7634032 h 8512824"/>
              <a:gd name="connsiteX0" fmla="*/ 4026409 w 4026409"/>
              <a:gd name="connsiteY0" fmla="*/ 7634032 h 8892607"/>
              <a:gd name="connsiteX1" fmla="*/ 165682 w 4026409"/>
              <a:gd name="connsiteY1" fmla="*/ 7737152 h 8892607"/>
              <a:gd name="connsiteX2" fmla="*/ 211129 w 4026409"/>
              <a:gd name="connsiteY2" fmla="*/ 752111 h 8892607"/>
              <a:gd name="connsiteX3" fmla="*/ 3910640 w 4026409"/>
              <a:gd name="connsiteY3" fmla="*/ 736464 h 8892607"/>
              <a:gd name="connsiteX4" fmla="*/ 4026409 w 4026409"/>
              <a:gd name="connsiteY4" fmla="*/ 7634032 h 8892607"/>
              <a:gd name="connsiteX0" fmla="*/ 4017782 w 4017782"/>
              <a:gd name="connsiteY0" fmla="*/ 7634032 h 8845642"/>
              <a:gd name="connsiteX1" fmla="*/ 166580 w 4017782"/>
              <a:gd name="connsiteY1" fmla="*/ 7622852 h 8845642"/>
              <a:gd name="connsiteX2" fmla="*/ 202502 w 4017782"/>
              <a:gd name="connsiteY2" fmla="*/ 752111 h 8845642"/>
              <a:gd name="connsiteX3" fmla="*/ 3902013 w 4017782"/>
              <a:gd name="connsiteY3" fmla="*/ 736464 h 8845642"/>
              <a:gd name="connsiteX4" fmla="*/ 4017782 w 4017782"/>
              <a:gd name="connsiteY4" fmla="*/ 7634032 h 8845642"/>
              <a:gd name="connsiteX0" fmla="*/ 3938407 w 3938407"/>
              <a:gd name="connsiteY0" fmla="*/ 7634032 h 8829536"/>
              <a:gd name="connsiteX1" fmla="*/ 87205 w 3938407"/>
              <a:gd name="connsiteY1" fmla="*/ 7622852 h 8829536"/>
              <a:gd name="connsiteX2" fmla="*/ 123127 w 3938407"/>
              <a:gd name="connsiteY2" fmla="*/ 752111 h 8829536"/>
              <a:gd name="connsiteX3" fmla="*/ 3822638 w 3938407"/>
              <a:gd name="connsiteY3" fmla="*/ 736464 h 8829536"/>
              <a:gd name="connsiteX4" fmla="*/ 3938407 w 3938407"/>
              <a:gd name="connsiteY4" fmla="*/ 7634032 h 8829536"/>
              <a:gd name="connsiteX0" fmla="*/ 3938407 w 3938407"/>
              <a:gd name="connsiteY0" fmla="*/ 7634032 h 8829536"/>
              <a:gd name="connsiteX1" fmla="*/ 87205 w 3938407"/>
              <a:gd name="connsiteY1" fmla="*/ 7622852 h 8829536"/>
              <a:gd name="connsiteX2" fmla="*/ 123127 w 3938407"/>
              <a:gd name="connsiteY2" fmla="*/ 752111 h 8829536"/>
              <a:gd name="connsiteX3" fmla="*/ 3822638 w 3938407"/>
              <a:gd name="connsiteY3" fmla="*/ 736464 h 8829536"/>
              <a:gd name="connsiteX4" fmla="*/ 3938407 w 3938407"/>
              <a:gd name="connsiteY4" fmla="*/ 7634032 h 8829536"/>
              <a:gd name="connsiteX0" fmla="*/ 3938407 w 3938407"/>
              <a:gd name="connsiteY0" fmla="*/ 7634032 h 8829536"/>
              <a:gd name="connsiteX1" fmla="*/ 87205 w 3938407"/>
              <a:gd name="connsiteY1" fmla="*/ 7622852 h 8829536"/>
              <a:gd name="connsiteX2" fmla="*/ 123127 w 3938407"/>
              <a:gd name="connsiteY2" fmla="*/ 752111 h 8829536"/>
              <a:gd name="connsiteX3" fmla="*/ 3822638 w 3938407"/>
              <a:gd name="connsiteY3" fmla="*/ 736464 h 8829536"/>
              <a:gd name="connsiteX4" fmla="*/ 3938407 w 3938407"/>
              <a:gd name="connsiteY4" fmla="*/ 7634032 h 8829536"/>
              <a:gd name="connsiteX0" fmla="*/ 3938407 w 3938407"/>
              <a:gd name="connsiteY0" fmla="*/ 7070844 h 8266348"/>
              <a:gd name="connsiteX1" fmla="*/ 87205 w 3938407"/>
              <a:gd name="connsiteY1" fmla="*/ 7059664 h 8266348"/>
              <a:gd name="connsiteX2" fmla="*/ 123127 w 3938407"/>
              <a:gd name="connsiteY2" fmla="*/ 188923 h 8266348"/>
              <a:gd name="connsiteX3" fmla="*/ 3822638 w 3938407"/>
              <a:gd name="connsiteY3" fmla="*/ 173276 h 8266348"/>
              <a:gd name="connsiteX4" fmla="*/ 3938407 w 3938407"/>
              <a:gd name="connsiteY4" fmla="*/ 7070844 h 8266348"/>
              <a:gd name="connsiteX0" fmla="*/ 3938407 w 4015143"/>
              <a:gd name="connsiteY0" fmla="*/ 7113151 h 8308655"/>
              <a:gd name="connsiteX1" fmla="*/ 87205 w 4015143"/>
              <a:gd name="connsiteY1" fmla="*/ 7101971 h 8308655"/>
              <a:gd name="connsiteX2" fmla="*/ 123127 w 4015143"/>
              <a:gd name="connsiteY2" fmla="*/ 231230 h 8308655"/>
              <a:gd name="connsiteX3" fmla="*/ 4015143 w 4015143"/>
              <a:gd name="connsiteY3" fmla="*/ 87246 h 8308655"/>
              <a:gd name="connsiteX4" fmla="*/ 3938407 w 4015143"/>
              <a:gd name="connsiteY4" fmla="*/ 7113151 h 8308655"/>
              <a:gd name="connsiteX0" fmla="*/ 3938407 w 4015940"/>
              <a:gd name="connsiteY0" fmla="*/ 7113151 h 8308655"/>
              <a:gd name="connsiteX1" fmla="*/ 87205 w 4015940"/>
              <a:gd name="connsiteY1" fmla="*/ 7101971 h 8308655"/>
              <a:gd name="connsiteX2" fmla="*/ 123127 w 4015940"/>
              <a:gd name="connsiteY2" fmla="*/ 231230 h 8308655"/>
              <a:gd name="connsiteX3" fmla="*/ 4015143 w 4015940"/>
              <a:gd name="connsiteY3" fmla="*/ 87246 h 8308655"/>
              <a:gd name="connsiteX4" fmla="*/ 3938407 w 4015940"/>
              <a:gd name="connsiteY4" fmla="*/ 7113151 h 8308655"/>
              <a:gd name="connsiteX0" fmla="*/ 3938407 w 4015940"/>
              <a:gd name="connsiteY0" fmla="*/ 7031057 h 8226561"/>
              <a:gd name="connsiteX1" fmla="*/ 87205 w 4015940"/>
              <a:gd name="connsiteY1" fmla="*/ 7019877 h 8226561"/>
              <a:gd name="connsiteX2" fmla="*/ 123127 w 4015940"/>
              <a:gd name="connsiteY2" fmla="*/ 149136 h 8226561"/>
              <a:gd name="connsiteX3" fmla="*/ 4015143 w 4015940"/>
              <a:gd name="connsiteY3" fmla="*/ 5152 h 8226561"/>
              <a:gd name="connsiteX4" fmla="*/ 3938407 w 4015940"/>
              <a:gd name="connsiteY4" fmla="*/ 7031057 h 8226561"/>
              <a:gd name="connsiteX0" fmla="*/ 3146868 w 4041839"/>
              <a:gd name="connsiteY0" fmla="*/ 6549794 h 7948422"/>
              <a:gd name="connsiteX1" fmla="*/ 113814 w 4041839"/>
              <a:gd name="connsiteY1" fmla="*/ 7019877 h 7948422"/>
              <a:gd name="connsiteX2" fmla="*/ 149736 w 4041839"/>
              <a:gd name="connsiteY2" fmla="*/ 149136 h 7948422"/>
              <a:gd name="connsiteX3" fmla="*/ 4041752 w 4041839"/>
              <a:gd name="connsiteY3" fmla="*/ 5152 h 7948422"/>
              <a:gd name="connsiteX4" fmla="*/ 3146868 w 4041839"/>
              <a:gd name="connsiteY4" fmla="*/ 6549794 h 7948422"/>
              <a:gd name="connsiteX0" fmla="*/ 4149953 w 4149953"/>
              <a:gd name="connsiteY0" fmla="*/ 7079184 h 8274330"/>
              <a:gd name="connsiteX1" fmla="*/ 170415 w 4149953"/>
              <a:gd name="connsiteY1" fmla="*/ 7019877 h 8274330"/>
              <a:gd name="connsiteX2" fmla="*/ 206337 w 4149953"/>
              <a:gd name="connsiteY2" fmla="*/ 149136 h 8274330"/>
              <a:gd name="connsiteX3" fmla="*/ 4098353 w 4149953"/>
              <a:gd name="connsiteY3" fmla="*/ 5152 h 8274330"/>
              <a:gd name="connsiteX4" fmla="*/ 4149953 w 4149953"/>
              <a:gd name="connsiteY4" fmla="*/ 7079184 h 8274330"/>
              <a:gd name="connsiteX0" fmla="*/ 4149953 w 4149953"/>
              <a:gd name="connsiteY0" fmla="*/ 7079184 h 7556332"/>
              <a:gd name="connsiteX1" fmla="*/ 170415 w 4149953"/>
              <a:gd name="connsiteY1" fmla="*/ 7019877 h 7556332"/>
              <a:gd name="connsiteX2" fmla="*/ 206337 w 4149953"/>
              <a:gd name="connsiteY2" fmla="*/ 149136 h 7556332"/>
              <a:gd name="connsiteX3" fmla="*/ 4098353 w 4149953"/>
              <a:gd name="connsiteY3" fmla="*/ 5152 h 7556332"/>
              <a:gd name="connsiteX4" fmla="*/ 4149953 w 4149953"/>
              <a:gd name="connsiteY4" fmla="*/ 7079184 h 7556332"/>
              <a:gd name="connsiteX0" fmla="*/ 4065423 w 4065423"/>
              <a:gd name="connsiteY0" fmla="*/ 7079184 h 7555590"/>
              <a:gd name="connsiteX1" fmla="*/ 85885 w 4065423"/>
              <a:gd name="connsiteY1" fmla="*/ 7019877 h 7555590"/>
              <a:gd name="connsiteX2" fmla="*/ 121807 w 4065423"/>
              <a:gd name="connsiteY2" fmla="*/ 149136 h 7555590"/>
              <a:gd name="connsiteX3" fmla="*/ 4013823 w 4065423"/>
              <a:gd name="connsiteY3" fmla="*/ 5152 h 7555590"/>
              <a:gd name="connsiteX4" fmla="*/ 4065423 w 4065423"/>
              <a:gd name="connsiteY4" fmla="*/ 7079184 h 7555590"/>
              <a:gd name="connsiteX0" fmla="*/ 4145917 w 4145917"/>
              <a:gd name="connsiteY0" fmla="*/ 7079184 h 7440337"/>
              <a:gd name="connsiteX1" fmla="*/ 166379 w 4145917"/>
              <a:gd name="connsiteY1" fmla="*/ 7019877 h 7440337"/>
              <a:gd name="connsiteX2" fmla="*/ 202301 w 4145917"/>
              <a:gd name="connsiteY2" fmla="*/ 149136 h 7440337"/>
              <a:gd name="connsiteX3" fmla="*/ 4094317 w 4145917"/>
              <a:gd name="connsiteY3" fmla="*/ 5152 h 7440337"/>
              <a:gd name="connsiteX4" fmla="*/ 4145917 w 4145917"/>
              <a:gd name="connsiteY4" fmla="*/ 7079184 h 7440337"/>
              <a:gd name="connsiteX0" fmla="*/ 4040735 w 4040735"/>
              <a:gd name="connsiteY0" fmla="*/ 7079184 h 7582194"/>
              <a:gd name="connsiteX1" fmla="*/ 61197 w 4040735"/>
              <a:gd name="connsiteY1" fmla="*/ 7019877 h 7582194"/>
              <a:gd name="connsiteX2" fmla="*/ 97119 w 4040735"/>
              <a:gd name="connsiteY2" fmla="*/ 149136 h 7582194"/>
              <a:gd name="connsiteX3" fmla="*/ 3989135 w 4040735"/>
              <a:gd name="connsiteY3" fmla="*/ 5152 h 7582194"/>
              <a:gd name="connsiteX4" fmla="*/ 4040735 w 4040735"/>
              <a:gd name="connsiteY4" fmla="*/ 7079184 h 7582194"/>
              <a:gd name="connsiteX0" fmla="*/ 4069494 w 4069494"/>
              <a:gd name="connsiteY0" fmla="*/ 7079184 h 7550867"/>
              <a:gd name="connsiteX1" fmla="*/ 89956 w 4069494"/>
              <a:gd name="connsiteY1" fmla="*/ 7019877 h 7550867"/>
              <a:gd name="connsiteX2" fmla="*/ 125878 w 4069494"/>
              <a:gd name="connsiteY2" fmla="*/ 149136 h 7550867"/>
              <a:gd name="connsiteX3" fmla="*/ 4017894 w 4069494"/>
              <a:gd name="connsiteY3" fmla="*/ 5152 h 7550867"/>
              <a:gd name="connsiteX4" fmla="*/ 4069494 w 4069494"/>
              <a:gd name="connsiteY4" fmla="*/ 7079184 h 7550867"/>
              <a:gd name="connsiteX0" fmla="*/ 3979538 w 3979538"/>
              <a:gd name="connsiteY0" fmla="*/ 7079184 h 7079184"/>
              <a:gd name="connsiteX1" fmla="*/ 0 w 3979538"/>
              <a:gd name="connsiteY1" fmla="*/ 7019877 h 7079184"/>
              <a:gd name="connsiteX2" fmla="*/ 35922 w 3979538"/>
              <a:gd name="connsiteY2" fmla="*/ 149136 h 7079184"/>
              <a:gd name="connsiteX3" fmla="*/ 3927938 w 3979538"/>
              <a:gd name="connsiteY3" fmla="*/ 5152 h 7079184"/>
              <a:gd name="connsiteX4" fmla="*/ 3979538 w 3979538"/>
              <a:gd name="connsiteY4" fmla="*/ 7079184 h 7079184"/>
              <a:gd name="connsiteX0" fmla="*/ 3522338 w 3928124"/>
              <a:gd name="connsiteY0" fmla="*/ 6643249 h 7019877"/>
              <a:gd name="connsiteX1" fmla="*/ 0 w 3928124"/>
              <a:gd name="connsiteY1" fmla="*/ 7019877 h 7019877"/>
              <a:gd name="connsiteX2" fmla="*/ 35922 w 3928124"/>
              <a:gd name="connsiteY2" fmla="*/ 149136 h 7019877"/>
              <a:gd name="connsiteX3" fmla="*/ 3927938 w 3928124"/>
              <a:gd name="connsiteY3" fmla="*/ 5152 h 7019877"/>
              <a:gd name="connsiteX4" fmla="*/ 3522338 w 3928124"/>
              <a:gd name="connsiteY4" fmla="*/ 6643249 h 7019877"/>
              <a:gd name="connsiteX0" fmla="*/ 3798785 w 3928462"/>
              <a:gd name="connsiteY0" fmla="*/ 7004756 h 7019877"/>
              <a:gd name="connsiteX1" fmla="*/ 0 w 3928462"/>
              <a:gd name="connsiteY1" fmla="*/ 7019877 h 7019877"/>
              <a:gd name="connsiteX2" fmla="*/ 35922 w 3928462"/>
              <a:gd name="connsiteY2" fmla="*/ 149136 h 7019877"/>
              <a:gd name="connsiteX3" fmla="*/ 3927938 w 3928462"/>
              <a:gd name="connsiteY3" fmla="*/ 5152 h 7019877"/>
              <a:gd name="connsiteX4" fmla="*/ 3798785 w 3928462"/>
              <a:gd name="connsiteY4" fmla="*/ 7004756 h 7019877"/>
              <a:gd name="connsiteX0" fmla="*/ 3798785 w 3798785"/>
              <a:gd name="connsiteY0" fmla="*/ 6892674 h 6907795"/>
              <a:gd name="connsiteX1" fmla="*/ 0 w 3798785"/>
              <a:gd name="connsiteY1" fmla="*/ 6907795 h 6907795"/>
              <a:gd name="connsiteX2" fmla="*/ 35922 w 3798785"/>
              <a:gd name="connsiteY2" fmla="*/ 37054 h 6907795"/>
              <a:gd name="connsiteX3" fmla="*/ 3555799 w 3798785"/>
              <a:gd name="connsiteY3" fmla="*/ 456596 h 6907795"/>
              <a:gd name="connsiteX4" fmla="*/ 3798785 w 3798785"/>
              <a:gd name="connsiteY4" fmla="*/ 6892674 h 6907795"/>
              <a:gd name="connsiteX0" fmla="*/ 3798785 w 3798785"/>
              <a:gd name="connsiteY0" fmla="*/ 6945047 h 6960168"/>
              <a:gd name="connsiteX1" fmla="*/ 0 w 3798785"/>
              <a:gd name="connsiteY1" fmla="*/ 6960168 h 6960168"/>
              <a:gd name="connsiteX2" fmla="*/ 35922 w 3798785"/>
              <a:gd name="connsiteY2" fmla="*/ 89427 h 6960168"/>
              <a:gd name="connsiteX3" fmla="*/ 3779083 w 3798785"/>
              <a:gd name="connsiteY3" fmla="*/ 73034 h 6960168"/>
              <a:gd name="connsiteX4" fmla="*/ 3798785 w 3798785"/>
              <a:gd name="connsiteY4" fmla="*/ 6945047 h 6960168"/>
              <a:gd name="connsiteX0" fmla="*/ 3798785 w 3798785"/>
              <a:gd name="connsiteY0" fmla="*/ 6872013 h 6887134"/>
              <a:gd name="connsiteX1" fmla="*/ 0 w 3798785"/>
              <a:gd name="connsiteY1" fmla="*/ 6887134 h 6887134"/>
              <a:gd name="connsiteX2" fmla="*/ 35922 w 3798785"/>
              <a:gd name="connsiteY2" fmla="*/ 16393 h 6887134"/>
              <a:gd name="connsiteX3" fmla="*/ 3779083 w 3798785"/>
              <a:gd name="connsiteY3" fmla="*/ 0 h 6887134"/>
              <a:gd name="connsiteX4" fmla="*/ 3798785 w 3798785"/>
              <a:gd name="connsiteY4" fmla="*/ 6872013 h 6887134"/>
              <a:gd name="connsiteX0" fmla="*/ 3798785 w 3798785"/>
              <a:gd name="connsiteY0" fmla="*/ 6872448 h 6887569"/>
              <a:gd name="connsiteX1" fmla="*/ 0 w 3798785"/>
              <a:gd name="connsiteY1" fmla="*/ 6887569 h 6887569"/>
              <a:gd name="connsiteX2" fmla="*/ 35922 w 3798785"/>
              <a:gd name="connsiteY2" fmla="*/ 16828 h 6887569"/>
              <a:gd name="connsiteX3" fmla="*/ 3779083 w 3798785"/>
              <a:gd name="connsiteY3" fmla="*/ 435 h 6887569"/>
              <a:gd name="connsiteX4" fmla="*/ 3798785 w 3798785"/>
              <a:gd name="connsiteY4" fmla="*/ 6872448 h 6887569"/>
              <a:gd name="connsiteX0" fmla="*/ 3762863 w 3762863"/>
              <a:gd name="connsiteY0" fmla="*/ 6872448 h 6872448"/>
              <a:gd name="connsiteX1" fmla="*/ 134675 w 3762863"/>
              <a:gd name="connsiteY1" fmla="*/ 6812506 h 6872448"/>
              <a:gd name="connsiteX2" fmla="*/ 0 w 3762863"/>
              <a:gd name="connsiteY2" fmla="*/ 16828 h 6872448"/>
              <a:gd name="connsiteX3" fmla="*/ 3743161 w 3762863"/>
              <a:gd name="connsiteY3" fmla="*/ 435 h 6872448"/>
              <a:gd name="connsiteX4" fmla="*/ 3762863 w 3762863"/>
              <a:gd name="connsiteY4" fmla="*/ 6872448 h 6872448"/>
              <a:gd name="connsiteX0" fmla="*/ 3846553 w 3846553"/>
              <a:gd name="connsiteY0" fmla="*/ 6872448 h 6880745"/>
              <a:gd name="connsiteX1" fmla="*/ 0 w 3846553"/>
              <a:gd name="connsiteY1" fmla="*/ 6880745 h 6880745"/>
              <a:gd name="connsiteX2" fmla="*/ 83690 w 3846553"/>
              <a:gd name="connsiteY2" fmla="*/ 16828 h 6880745"/>
              <a:gd name="connsiteX3" fmla="*/ 3826851 w 3846553"/>
              <a:gd name="connsiteY3" fmla="*/ 435 h 6880745"/>
              <a:gd name="connsiteX4" fmla="*/ 3846553 w 3846553"/>
              <a:gd name="connsiteY4" fmla="*/ 6872448 h 6880745"/>
              <a:gd name="connsiteX0" fmla="*/ 3832905 w 3832905"/>
              <a:gd name="connsiteY0" fmla="*/ 6872448 h 6880745"/>
              <a:gd name="connsiteX1" fmla="*/ 0 w 3832905"/>
              <a:gd name="connsiteY1" fmla="*/ 6880745 h 6880745"/>
              <a:gd name="connsiteX2" fmla="*/ 70042 w 3832905"/>
              <a:gd name="connsiteY2" fmla="*/ 16828 h 6880745"/>
              <a:gd name="connsiteX3" fmla="*/ 3813203 w 3832905"/>
              <a:gd name="connsiteY3" fmla="*/ 435 h 6880745"/>
              <a:gd name="connsiteX4" fmla="*/ 3832905 w 3832905"/>
              <a:gd name="connsiteY4" fmla="*/ 6872448 h 6880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2905" h="6880745">
                <a:moveTo>
                  <a:pt x="3832905" y="6872448"/>
                </a:moveTo>
                <a:lnTo>
                  <a:pt x="0" y="6880745"/>
                </a:lnTo>
                <a:cubicBezTo>
                  <a:pt x="1476330" y="4394243"/>
                  <a:pt x="890865" y="1554366"/>
                  <a:pt x="70042" y="16828"/>
                </a:cubicBezTo>
                <a:cubicBezTo>
                  <a:pt x="1342713" y="-4209"/>
                  <a:pt x="2879927" y="435"/>
                  <a:pt x="3813203" y="435"/>
                </a:cubicBezTo>
                <a:cubicBezTo>
                  <a:pt x="3823552" y="1741325"/>
                  <a:pt x="3826065" y="4579609"/>
                  <a:pt x="3832905" y="6872448"/>
                </a:cubicBezTo>
                <a:close/>
              </a:path>
            </a:pathLst>
          </a:custGeom>
          <a:solidFill>
            <a:schemeClr val="bg1">
              <a:lumMod val="95000"/>
            </a:schemeClr>
          </a:solidFill>
        </p:spPr>
        <p:txBody>
          <a:bodyPr anchor="ctr">
            <a:normAutofit/>
          </a:bodyPr>
          <a:lstStyle>
            <a:lvl1pPr algn="ctr">
              <a:defRPr sz="1600" b="0">
                <a:solidFill>
                  <a:schemeClr val="tx1"/>
                </a:solidFill>
              </a:defRPr>
            </a:lvl1pPr>
          </a:lstStyle>
          <a:p>
            <a:r>
              <a:rPr lang="fr-FR" dirty="0"/>
              <a:t>=</a:t>
            </a:r>
          </a:p>
        </p:txBody>
      </p:sp>
      <p:sp>
        <p:nvSpPr>
          <p:cNvPr id="3" name="Espace réservé du numéro de diapositive 2">
            <a:extLst>
              <a:ext uri="{FF2B5EF4-FFF2-40B4-BE49-F238E27FC236}">
                <a16:creationId xmlns:a16="http://schemas.microsoft.com/office/drawing/2014/main" id="{CDC45414-2818-0839-9FE8-3CC299832B49}"/>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u pied de page 3">
            <a:extLst>
              <a:ext uri="{FF2B5EF4-FFF2-40B4-BE49-F238E27FC236}">
                <a16:creationId xmlns:a16="http://schemas.microsoft.com/office/drawing/2014/main" id="{2694A41C-22E1-1741-CFE6-34DDD6DB0679}"/>
              </a:ext>
            </a:extLst>
          </p:cNvPr>
          <p:cNvSpPr>
            <a:spLocks noGrp="1"/>
          </p:cNvSpPr>
          <p:nvPr>
            <p:ph type="ftr" sz="quarter" idx="11"/>
          </p:nvPr>
        </p:nvSpPr>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06718F70-4782-E3F5-0AF6-56E42CEA6516}"/>
              </a:ext>
            </a:extLst>
          </p:cNvPr>
          <p:cNvSpPr>
            <a:spLocks noGrp="1"/>
          </p:cNvSpPr>
          <p:nvPr>
            <p:ph type="dt" sz="half" idx="12"/>
          </p:nvPr>
        </p:nvSpPr>
        <p:spPr/>
        <p:txBody>
          <a:bodyPr/>
          <a:lstStyle/>
          <a:p>
            <a:r>
              <a:rPr lang="fr-FR" dirty="0"/>
              <a:t>5 juillet 2023</a:t>
            </a:r>
          </a:p>
        </p:txBody>
      </p:sp>
      <p:sp>
        <p:nvSpPr>
          <p:cNvPr id="14" name="Titre 1">
            <a:extLst>
              <a:ext uri="{FF2B5EF4-FFF2-40B4-BE49-F238E27FC236}">
                <a16:creationId xmlns:a16="http://schemas.microsoft.com/office/drawing/2014/main" id="{1BA6F6DB-84C5-23C1-4D1E-F88CD89F4B9B}"/>
              </a:ext>
            </a:extLst>
          </p:cNvPr>
          <p:cNvSpPr>
            <a:spLocks noGrp="1"/>
          </p:cNvSpPr>
          <p:nvPr>
            <p:ph type="title" hasCustomPrompt="1"/>
          </p:nvPr>
        </p:nvSpPr>
        <p:spPr>
          <a:xfrm>
            <a:off x="1458107" y="2889250"/>
            <a:ext cx="5394978" cy="2056376"/>
          </a:xfrm>
          <a:prstGeom prst="rect">
            <a:avLst/>
          </a:prstGeom>
        </p:spPr>
        <p:txBody>
          <a:bodyPr wrap="square" anchor="ctr" anchorCtr="0">
            <a:noAutofit/>
          </a:bodyPr>
          <a:lstStyle>
            <a:lvl1pPr>
              <a:defRPr sz="3200" normalizeH="0" baseline="0"/>
            </a:lvl1pPr>
          </a:lstStyle>
          <a:p>
            <a:r>
              <a:rPr lang="fr-FR" dirty="0"/>
              <a:t>Titre de la partie</a:t>
            </a:r>
          </a:p>
        </p:txBody>
      </p:sp>
      <p:sp>
        <p:nvSpPr>
          <p:cNvPr id="27" name="Arc 26">
            <a:extLst>
              <a:ext uri="{FF2B5EF4-FFF2-40B4-BE49-F238E27FC236}">
                <a16:creationId xmlns:a16="http://schemas.microsoft.com/office/drawing/2014/main" id="{48A2829A-F625-D892-C7A6-C772DE4A6CAD}"/>
              </a:ext>
            </a:extLst>
          </p:cNvPr>
          <p:cNvSpPr/>
          <p:nvPr userDrawn="1"/>
        </p:nvSpPr>
        <p:spPr>
          <a:xfrm>
            <a:off x="5933083" y="-723015"/>
            <a:ext cx="2361943" cy="8304028"/>
          </a:xfrm>
          <a:prstGeom prst="arc">
            <a:avLst>
              <a:gd name="adj1" fmla="val 16836333"/>
              <a:gd name="adj2" fmla="val 4759213"/>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cxnSp>
        <p:nvCxnSpPr>
          <p:cNvPr id="34" name="Connecteur droit 33">
            <a:extLst>
              <a:ext uri="{FF2B5EF4-FFF2-40B4-BE49-F238E27FC236}">
                <a16:creationId xmlns:a16="http://schemas.microsoft.com/office/drawing/2014/main" id="{5A122F01-DA4F-6F27-B622-A491B9F1BE10}"/>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937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2A4DAC-F8DA-7022-6CC8-E7B799CDF564}"/>
              </a:ext>
            </a:extLst>
          </p:cNvPr>
          <p:cNvSpPr>
            <a:spLocks noGrp="1"/>
          </p:cNvSpPr>
          <p:nvPr>
            <p:ph type="title" hasCustomPrompt="1"/>
          </p:nvPr>
        </p:nvSpPr>
        <p:spPr>
          <a:xfrm>
            <a:off x="647704" y="365125"/>
            <a:ext cx="10963261" cy="379478"/>
          </a:xfrm>
          <a:prstGeom prst="rect">
            <a:avLst/>
          </a:prstGeom>
        </p:spPr>
        <p:txBody>
          <a:bodyPr/>
          <a:lstStyle/>
          <a:p>
            <a:r>
              <a:rPr lang="fr-FR" dirty="0"/>
              <a:t>Titre de la partie</a:t>
            </a:r>
          </a:p>
        </p:txBody>
      </p:sp>
      <p:sp>
        <p:nvSpPr>
          <p:cNvPr id="3" name="Espace réservé du numéro de diapositive 2">
            <a:extLst>
              <a:ext uri="{FF2B5EF4-FFF2-40B4-BE49-F238E27FC236}">
                <a16:creationId xmlns:a16="http://schemas.microsoft.com/office/drawing/2014/main" id="{370B38B0-E06A-59E6-4DE7-9355B4DB29DD}"/>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u pied de page 3">
            <a:extLst>
              <a:ext uri="{FF2B5EF4-FFF2-40B4-BE49-F238E27FC236}">
                <a16:creationId xmlns:a16="http://schemas.microsoft.com/office/drawing/2014/main" id="{CB4871C3-4D08-7B67-EA99-1B765A650412}"/>
              </a:ext>
            </a:extLst>
          </p:cNvPr>
          <p:cNvSpPr>
            <a:spLocks noGrp="1"/>
          </p:cNvSpPr>
          <p:nvPr>
            <p:ph type="ftr" sz="quarter" idx="11"/>
          </p:nvPr>
        </p:nvSpPr>
        <p:spPr>
          <a:xfrm>
            <a:off x="2139408" y="6492875"/>
            <a:ext cx="5253485" cy="180000"/>
          </a:xfrm>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E986600E-82A3-D0D6-4B05-F7BAA20D6FE8}"/>
              </a:ext>
            </a:extLst>
          </p:cNvPr>
          <p:cNvSpPr>
            <a:spLocks noGrp="1"/>
          </p:cNvSpPr>
          <p:nvPr>
            <p:ph type="dt" sz="half" idx="12"/>
          </p:nvPr>
        </p:nvSpPr>
        <p:spPr/>
        <p:txBody>
          <a:bodyPr/>
          <a:lstStyle/>
          <a:p>
            <a:r>
              <a:rPr lang="fr-FR" dirty="0"/>
              <a:t>5 juillet 2023</a:t>
            </a:r>
          </a:p>
        </p:txBody>
      </p:sp>
      <p:sp>
        <p:nvSpPr>
          <p:cNvPr id="6" name="Rectangle 5">
            <a:extLst>
              <a:ext uri="{FF2B5EF4-FFF2-40B4-BE49-F238E27FC236}">
                <a16:creationId xmlns:a16="http://schemas.microsoft.com/office/drawing/2014/main" id="{A245D23B-8D13-2D1E-55C9-C09A0C80CC8B}"/>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54B1A7BF-946E-3B73-14BA-E15C3AEF20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7509" y="6274054"/>
            <a:ext cx="443409" cy="379478"/>
          </a:xfrm>
          <a:prstGeom prst="rect">
            <a:avLst/>
          </a:prstGeom>
        </p:spPr>
      </p:pic>
      <p:cxnSp>
        <p:nvCxnSpPr>
          <p:cNvPr id="8" name="Connecteur droit 7">
            <a:extLst>
              <a:ext uri="{FF2B5EF4-FFF2-40B4-BE49-F238E27FC236}">
                <a16:creationId xmlns:a16="http://schemas.microsoft.com/office/drawing/2014/main" id="{7915E3CB-8291-EE48-63F0-3BF9383A844E}"/>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texte 2">
            <a:extLst>
              <a:ext uri="{FF2B5EF4-FFF2-40B4-BE49-F238E27FC236}">
                <a16:creationId xmlns:a16="http://schemas.microsoft.com/office/drawing/2014/main" id="{E80BC05F-4276-8D95-1D77-FF534921877F}"/>
              </a:ext>
            </a:extLst>
          </p:cNvPr>
          <p:cNvSpPr>
            <a:spLocks noGrp="1"/>
          </p:cNvSpPr>
          <p:nvPr>
            <p:ph idx="1" hasCustomPrompt="1"/>
          </p:nvPr>
        </p:nvSpPr>
        <p:spPr>
          <a:xfrm>
            <a:off x="647704" y="1397000"/>
            <a:ext cx="10963261" cy="4619625"/>
          </a:xfrm>
          <a:prstGeom prst="rect">
            <a:avLst/>
          </a:prstGeom>
        </p:spPr>
        <p:txBody>
          <a:bodyPr vert="horz" lIns="0" tIns="0" rIns="0" bIns="0" rtlCol="0">
            <a:noAutofit/>
          </a:bodyPr>
          <a:lstStyle>
            <a:lvl1pPr>
              <a:defRPr>
                <a:solidFill>
                  <a:schemeClr val="tx2"/>
                </a:solidFill>
              </a:defRPr>
            </a:lvl1pPr>
            <a:lvl2pPr>
              <a:defRPr/>
            </a:lvl2pPr>
            <a:lvl3pPr>
              <a:defRPr/>
            </a:lvl3pPr>
            <a:lvl4pPr>
              <a:defRPr/>
            </a:lvl4pPr>
            <a:lvl5pPr>
              <a:defRPr/>
            </a:lvl5pPr>
          </a:lstStyle>
          <a:p>
            <a:pPr lvl="0"/>
            <a:r>
              <a:rPr lang="fr-FR" dirty="0"/>
              <a:t>Premier niveau</a:t>
            </a:r>
          </a:p>
          <a:p>
            <a:pPr lvl="1"/>
            <a:r>
              <a:rPr lang="fr-FR" dirty="0"/>
              <a:t>Deuxième niveau</a:t>
            </a:r>
          </a:p>
          <a:p>
            <a:pPr lvl="1"/>
            <a:endParaRPr lang="fr-FR" dirty="0"/>
          </a:p>
          <a:p>
            <a:pPr lvl="2"/>
            <a:r>
              <a:rPr lang="fr-FR" dirty="0"/>
              <a:t>Texte</a:t>
            </a:r>
          </a:p>
          <a:p>
            <a:pPr lvl="3"/>
            <a:r>
              <a:rPr lang="fr-FR" dirty="0"/>
              <a:t>Texte italique</a:t>
            </a:r>
          </a:p>
          <a:p>
            <a:pPr lvl="3"/>
            <a:endParaRPr lang="fr-FR" dirty="0"/>
          </a:p>
          <a:p>
            <a:pPr lvl="4"/>
            <a:r>
              <a:rPr lang="fr-FR" dirty="0"/>
              <a:t>Premier niveau de liste à puces</a:t>
            </a:r>
          </a:p>
          <a:p>
            <a:pPr lvl="5"/>
            <a:r>
              <a:rPr lang="fr-FR" dirty="0"/>
              <a:t>Second niveau de liste à puces</a:t>
            </a:r>
          </a:p>
        </p:txBody>
      </p:sp>
    </p:spTree>
    <p:extLst>
      <p:ext uri="{BB962C8B-B14F-4D97-AF65-F5344CB8AC3E}">
        <p14:creationId xmlns:p14="http://schemas.microsoft.com/office/powerpoint/2010/main" val="282591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 lune 1">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3301FD7D-788D-D63A-1005-0FF5BF823A3D}"/>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9969500" y="0"/>
            <a:ext cx="2222500" cy="6858000"/>
          </a:xfrm>
          <a:prstGeom prst="rect">
            <a:avLst/>
          </a:prstGeom>
        </p:spPr>
      </p:pic>
      <p:sp>
        <p:nvSpPr>
          <p:cNvPr id="2" name="Titre 1">
            <a:extLst>
              <a:ext uri="{FF2B5EF4-FFF2-40B4-BE49-F238E27FC236}">
                <a16:creationId xmlns:a16="http://schemas.microsoft.com/office/drawing/2014/main" id="{132A4DAC-F8DA-7022-6CC8-E7B799CDF564}"/>
              </a:ext>
            </a:extLst>
          </p:cNvPr>
          <p:cNvSpPr>
            <a:spLocks noGrp="1"/>
          </p:cNvSpPr>
          <p:nvPr>
            <p:ph type="title" hasCustomPrompt="1"/>
          </p:nvPr>
        </p:nvSpPr>
        <p:spPr>
          <a:xfrm>
            <a:off x="647704" y="365125"/>
            <a:ext cx="10963261" cy="379478"/>
          </a:xfrm>
          <a:prstGeom prst="rect">
            <a:avLst/>
          </a:prstGeom>
        </p:spPr>
        <p:txBody>
          <a:bodyPr/>
          <a:lstStyle/>
          <a:p>
            <a:r>
              <a:rPr lang="fr-FR" dirty="0"/>
              <a:t>Titre de la partie</a:t>
            </a:r>
          </a:p>
        </p:txBody>
      </p:sp>
      <p:sp>
        <p:nvSpPr>
          <p:cNvPr id="3" name="Espace réservé du numéro de diapositive 2">
            <a:extLst>
              <a:ext uri="{FF2B5EF4-FFF2-40B4-BE49-F238E27FC236}">
                <a16:creationId xmlns:a16="http://schemas.microsoft.com/office/drawing/2014/main" id="{370B38B0-E06A-59E6-4DE7-9355B4DB29DD}"/>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u pied de page 3">
            <a:extLst>
              <a:ext uri="{FF2B5EF4-FFF2-40B4-BE49-F238E27FC236}">
                <a16:creationId xmlns:a16="http://schemas.microsoft.com/office/drawing/2014/main" id="{CB4871C3-4D08-7B67-EA99-1B765A650412}"/>
              </a:ext>
            </a:extLst>
          </p:cNvPr>
          <p:cNvSpPr>
            <a:spLocks noGrp="1"/>
          </p:cNvSpPr>
          <p:nvPr>
            <p:ph type="ftr" sz="quarter" idx="11"/>
          </p:nvPr>
        </p:nvSpPr>
        <p:spPr>
          <a:xfrm>
            <a:off x="2139408" y="6492875"/>
            <a:ext cx="5253485" cy="180000"/>
          </a:xfrm>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E986600E-82A3-D0D6-4B05-F7BAA20D6FE8}"/>
              </a:ext>
            </a:extLst>
          </p:cNvPr>
          <p:cNvSpPr>
            <a:spLocks noGrp="1"/>
          </p:cNvSpPr>
          <p:nvPr>
            <p:ph type="dt" sz="half" idx="12"/>
          </p:nvPr>
        </p:nvSpPr>
        <p:spPr/>
        <p:txBody>
          <a:bodyPr/>
          <a:lstStyle/>
          <a:p>
            <a:r>
              <a:rPr lang="fr-FR" dirty="0"/>
              <a:t>5 juillet 2023</a:t>
            </a:r>
          </a:p>
        </p:txBody>
      </p:sp>
      <p:sp>
        <p:nvSpPr>
          <p:cNvPr id="6" name="Rectangle 5">
            <a:extLst>
              <a:ext uri="{FF2B5EF4-FFF2-40B4-BE49-F238E27FC236}">
                <a16:creationId xmlns:a16="http://schemas.microsoft.com/office/drawing/2014/main" id="{A245D23B-8D13-2D1E-55C9-C09A0C80CC8B}"/>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2"/>
              </a:solidFill>
            </a:endParaRPr>
          </a:p>
        </p:txBody>
      </p:sp>
      <p:pic>
        <p:nvPicPr>
          <p:cNvPr id="7" name="Image 6">
            <a:extLst>
              <a:ext uri="{FF2B5EF4-FFF2-40B4-BE49-F238E27FC236}">
                <a16:creationId xmlns:a16="http://schemas.microsoft.com/office/drawing/2014/main" id="{54B1A7BF-946E-3B73-14BA-E15C3AEF20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57509" y="6274054"/>
            <a:ext cx="443409" cy="379478"/>
          </a:xfrm>
          <a:prstGeom prst="rect">
            <a:avLst/>
          </a:prstGeom>
        </p:spPr>
      </p:pic>
      <p:cxnSp>
        <p:nvCxnSpPr>
          <p:cNvPr id="8" name="Connecteur droit 7">
            <a:extLst>
              <a:ext uri="{FF2B5EF4-FFF2-40B4-BE49-F238E27FC236}">
                <a16:creationId xmlns:a16="http://schemas.microsoft.com/office/drawing/2014/main" id="{7915E3CB-8291-EE48-63F0-3BF9383A844E}"/>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texte 2">
            <a:extLst>
              <a:ext uri="{FF2B5EF4-FFF2-40B4-BE49-F238E27FC236}">
                <a16:creationId xmlns:a16="http://schemas.microsoft.com/office/drawing/2014/main" id="{E80BC05F-4276-8D95-1D77-FF534921877F}"/>
              </a:ext>
            </a:extLst>
          </p:cNvPr>
          <p:cNvSpPr>
            <a:spLocks noGrp="1"/>
          </p:cNvSpPr>
          <p:nvPr>
            <p:ph idx="1" hasCustomPrompt="1"/>
          </p:nvPr>
        </p:nvSpPr>
        <p:spPr>
          <a:xfrm>
            <a:off x="647704" y="1397000"/>
            <a:ext cx="10963261" cy="4619625"/>
          </a:xfrm>
          <a:prstGeom prst="rect">
            <a:avLst/>
          </a:prstGeom>
        </p:spPr>
        <p:txBody>
          <a:bodyPr vert="horz" lIns="0" tIns="0" rIns="0" bIns="0" rtlCol="0">
            <a:noAutofit/>
          </a:bodyPr>
          <a:lstStyle>
            <a:lvl1pPr>
              <a:defRPr>
                <a:solidFill>
                  <a:schemeClr val="tx2"/>
                </a:solidFill>
              </a:defRPr>
            </a:lvl1pPr>
            <a:lvl2pPr>
              <a:defRPr/>
            </a:lvl2pPr>
            <a:lvl3pPr>
              <a:defRPr/>
            </a:lvl3pPr>
            <a:lvl4pPr>
              <a:defRPr/>
            </a:lvl4pPr>
            <a:lvl5pPr>
              <a:defRPr/>
            </a:lvl5pPr>
          </a:lstStyle>
          <a:p>
            <a:pPr lvl="0"/>
            <a:r>
              <a:rPr lang="fr-FR" dirty="0"/>
              <a:t>Premier niveau</a:t>
            </a:r>
          </a:p>
          <a:p>
            <a:pPr lvl="1"/>
            <a:r>
              <a:rPr lang="fr-FR" dirty="0"/>
              <a:t>Deuxième niveau</a:t>
            </a:r>
          </a:p>
          <a:p>
            <a:pPr lvl="1"/>
            <a:endParaRPr lang="fr-FR" dirty="0"/>
          </a:p>
          <a:p>
            <a:pPr lvl="2"/>
            <a:r>
              <a:rPr lang="fr-FR" dirty="0"/>
              <a:t>Texte</a:t>
            </a:r>
          </a:p>
          <a:p>
            <a:pPr lvl="3"/>
            <a:r>
              <a:rPr lang="fr-FR" dirty="0"/>
              <a:t>Texte italique</a:t>
            </a:r>
          </a:p>
          <a:p>
            <a:pPr lvl="3"/>
            <a:endParaRPr lang="fr-FR" dirty="0"/>
          </a:p>
          <a:p>
            <a:pPr lvl="4"/>
            <a:r>
              <a:rPr lang="fr-FR" dirty="0"/>
              <a:t>Premier niveau de liste à puces</a:t>
            </a:r>
          </a:p>
          <a:p>
            <a:pPr lvl="5"/>
            <a:r>
              <a:rPr lang="fr-FR" dirty="0"/>
              <a:t>Second niveau de liste à puces</a:t>
            </a:r>
          </a:p>
        </p:txBody>
      </p:sp>
    </p:spTree>
    <p:extLst>
      <p:ext uri="{BB962C8B-B14F-4D97-AF65-F5344CB8AC3E}">
        <p14:creationId xmlns:p14="http://schemas.microsoft.com/office/powerpoint/2010/main" val="2404942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 lune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2A4DAC-F8DA-7022-6CC8-E7B799CDF564}"/>
              </a:ext>
            </a:extLst>
          </p:cNvPr>
          <p:cNvSpPr>
            <a:spLocks noGrp="1"/>
          </p:cNvSpPr>
          <p:nvPr>
            <p:ph type="title" hasCustomPrompt="1"/>
          </p:nvPr>
        </p:nvSpPr>
        <p:spPr>
          <a:xfrm>
            <a:off x="647704" y="365125"/>
            <a:ext cx="10963261" cy="379478"/>
          </a:xfrm>
          <a:prstGeom prst="rect">
            <a:avLst/>
          </a:prstGeom>
        </p:spPr>
        <p:txBody>
          <a:bodyPr/>
          <a:lstStyle/>
          <a:p>
            <a:r>
              <a:rPr lang="fr-FR" dirty="0"/>
              <a:t>Titre de la partie</a:t>
            </a:r>
          </a:p>
        </p:txBody>
      </p:sp>
      <p:sp>
        <p:nvSpPr>
          <p:cNvPr id="3" name="Espace réservé du numéro de diapositive 2">
            <a:extLst>
              <a:ext uri="{FF2B5EF4-FFF2-40B4-BE49-F238E27FC236}">
                <a16:creationId xmlns:a16="http://schemas.microsoft.com/office/drawing/2014/main" id="{370B38B0-E06A-59E6-4DE7-9355B4DB29DD}"/>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u pied de page 3">
            <a:extLst>
              <a:ext uri="{FF2B5EF4-FFF2-40B4-BE49-F238E27FC236}">
                <a16:creationId xmlns:a16="http://schemas.microsoft.com/office/drawing/2014/main" id="{CB4871C3-4D08-7B67-EA99-1B765A650412}"/>
              </a:ext>
            </a:extLst>
          </p:cNvPr>
          <p:cNvSpPr>
            <a:spLocks noGrp="1"/>
          </p:cNvSpPr>
          <p:nvPr>
            <p:ph type="ftr" sz="quarter" idx="11"/>
          </p:nvPr>
        </p:nvSpPr>
        <p:spPr>
          <a:xfrm>
            <a:off x="2139408" y="6492875"/>
            <a:ext cx="5253485" cy="180000"/>
          </a:xfrm>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E986600E-82A3-D0D6-4B05-F7BAA20D6FE8}"/>
              </a:ext>
            </a:extLst>
          </p:cNvPr>
          <p:cNvSpPr>
            <a:spLocks noGrp="1"/>
          </p:cNvSpPr>
          <p:nvPr>
            <p:ph type="dt" sz="half" idx="12"/>
          </p:nvPr>
        </p:nvSpPr>
        <p:spPr/>
        <p:txBody>
          <a:bodyPr/>
          <a:lstStyle/>
          <a:p>
            <a:r>
              <a:rPr lang="fr-FR" dirty="0"/>
              <a:t>5 juillet 2023</a:t>
            </a:r>
          </a:p>
        </p:txBody>
      </p:sp>
      <p:sp>
        <p:nvSpPr>
          <p:cNvPr id="6" name="Rectangle 5">
            <a:extLst>
              <a:ext uri="{FF2B5EF4-FFF2-40B4-BE49-F238E27FC236}">
                <a16:creationId xmlns:a16="http://schemas.microsoft.com/office/drawing/2014/main" id="{A245D23B-8D13-2D1E-55C9-C09A0C80CC8B}"/>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54B1A7BF-946E-3B73-14BA-E15C3AEF20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7509" y="6274054"/>
            <a:ext cx="443409" cy="379478"/>
          </a:xfrm>
          <a:prstGeom prst="rect">
            <a:avLst/>
          </a:prstGeom>
        </p:spPr>
      </p:pic>
      <p:cxnSp>
        <p:nvCxnSpPr>
          <p:cNvPr id="8" name="Connecteur droit 7">
            <a:extLst>
              <a:ext uri="{FF2B5EF4-FFF2-40B4-BE49-F238E27FC236}">
                <a16:creationId xmlns:a16="http://schemas.microsoft.com/office/drawing/2014/main" id="{7915E3CB-8291-EE48-63F0-3BF9383A844E}"/>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texte 2">
            <a:extLst>
              <a:ext uri="{FF2B5EF4-FFF2-40B4-BE49-F238E27FC236}">
                <a16:creationId xmlns:a16="http://schemas.microsoft.com/office/drawing/2014/main" id="{E80BC05F-4276-8D95-1D77-FF534921877F}"/>
              </a:ext>
            </a:extLst>
          </p:cNvPr>
          <p:cNvSpPr>
            <a:spLocks noGrp="1"/>
          </p:cNvSpPr>
          <p:nvPr>
            <p:ph idx="1" hasCustomPrompt="1"/>
          </p:nvPr>
        </p:nvSpPr>
        <p:spPr>
          <a:xfrm>
            <a:off x="647704" y="1397000"/>
            <a:ext cx="10963261" cy="4619625"/>
          </a:xfrm>
          <a:prstGeom prst="rect">
            <a:avLst/>
          </a:prstGeom>
        </p:spPr>
        <p:txBody>
          <a:bodyPr vert="horz" lIns="0" tIns="0" rIns="0" bIns="0" rtlCol="0">
            <a:noAutofit/>
          </a:bodyPr>
          <a:lstStyle>
            <a:lvl1pPr>
              <a:defRPr>
                <a:solidFill>
                  <a:schemeClr val="tx2"/>
                </a:solidFill>
              </a:defRPr>
            </a:lvl1pPr>
            <a:lvl2pPr>
              <a:defRPr/>
            </a:lvl2pPr>
            <a:lvl3pPr>
              <a:defRPr/>
            </a:lvl3pPr>
            <a:lvl4pPr>
              <a:defRPr/>
            </a:lvl4pPr>
            <a:lvl5pPr>
              <a:defRPr/>
            </a:lvl5pPr>
          </a:lstStyle>
          <a:p>
            <a:pPr lvl="0"/>
            <a:r>
              <a:rPr lang="fr-FR" dirty="0"/>
              <a:t>Premier niveau</a:t>
            </a:r>
          </a:p>
          <a:p>
            <a:pPr lvl="1"/>
            <a:r>
              <a:rPr lang="fr-FR" dirty="0"/>
              <a:t>Deuxième niveau</a:t>
            </a:r>
          </a:p>
          <a:p>
            <a:pPr lvl="1"/>
            <a:endParaRPr lang="fr-FR" dirty="0"/>
          </a:p>
          <a:p>
            <a:pPr lvl="2"/>
            <a:r>
              <a:rPr lang="fr-FR" dirty="0"/>
              <a:t>Texte</a:t>
            </a:r>
          </a:p>
          <a:p>
            <a:pPr lvl="3"/>
            <a:r>
              <a:rPr lang="fr-FR" dirty="0"/>
              <a:t>Texte italique</a:t>
            </a:r>
          </a:p>
          <a:p>
            <a:pPr lvl="3"/>
            <a:endParaRPr lang="fr-FR" dirty="0"/>
          </a:p>
          <a:p>
            <a:pPr lvl="4"/>
            <a:r>
              <a:rPr lang="fr-FR" dirty="0"/>
              <a:t>Premier niveau de liste à puces</a:t>
            </a:r>
          </a:p>
          <a:p>
            <a:pPr lvl="5"/>
            <a:r>
              <a:rPr lang="fr-FR" dirty="0"/>
              <a:t>Second niveau de liste à puces</a:t>
            </a:r>
          </a:p>
        </p:txBody>
      </p:sp>
      <p:pic>
        <p:nvPicPr>
          <p:cNvPr id="11" name="Image 10">
            <a:extLst>
              <a:ext uri="{FF2B5EF4-FFF2-40B4-BE49-F238E27FC236}">
                <a16:creationId xmlns:a16="http://schemas.microsoft.com/office/drawing/2014/main" id="{65DF2D75-2006-1216-B386-AB9398648A7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096503" y="3261674"/>
            <a:ext cx="2095497" cy="3596325"/>
          </a:xfrm>
          <a:prstGeom prst="rect">
            <a:avLst/>
          </a:prstGeom>
        </p:spPr>
      </p:pic>
    </p:spTree>
    <p:extLst>
      <p:ext uri="{BB962C8B-B14F-4D97-AF65-F5344CB8AC3E}">
        <p14:creationId xmlns:p14="http://schemas.microsoft.com/office/powerpoint/2010/main" val="286113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 + photo 1">
    <p:spTree>
      <p:nvGrpSpPr>
        <p:cNvPr id="1" name=""/>
        <p:cNvGrpSpPr/>
        <p:nvPr/>
      </p:nvGrpSpPr>
      <p:grpSpPr>
        <a:xfrm>
          <a:off x="0" y="0"/>
          <a:ext cx="0" cy="0"/>
          <a:chOff x="0" y="0"/>
          <a:chExt cx="0" cy="0"/>
        </a:xfrm>
      </p:grpSpPr>
      <p:sp>
        <p:nvSpPr>
          <p:cNvPr id="9" name="Espace réservé pour une image  6">
            <a:extLst>
              <a:ext uri="{FF2B5EF4-FFF2-40B4-BE49-F238E27FC236}">
                <a16:creationId xmlns:a16="http://schemas.microsoft.com/office/drawing/2014/main" id="{AC82FB93-E5EB-611C-DBBC-5CF6ACD7BD29}"/>
              </a:ext>
            </a:extLst>
          </p:cNvPr>
          <p:cNvSpPr>
            <a:spLocks noGrp="1"/>
          </p:cNvSpPr>
          <p:nvPr>
            <p:ph type="pic" sz="quarter" idx="17"/>
          </p:nvPr>
        </p:nvSpPr>
        <p:spPr>
          <a:xfrm>
            <a:off x="9218430" y="0"/>
            <a:ext cx="2973565" cy="6858000"/>
          </a:xfrm>
        </p:spPr>
        <p:txBody>
          <a:bodyPr anchor="ctr">
            <a:normAutofit/>
          </a:bodyPr>
          <a:lstStyle>
            <a:lvl1pPr algn="ctr">
              <a:defRPr sz="1200" b="0">
                <a:solidFill>
                  <a:schemeClr val="tx1"/>
                </a:solidFill>
              </a:defRPr>
            </a:lvl1pPr>
          </a:lstStyle>
          <a:p>
            <a:endParaRPr lang="fr-FR" dirty="0"/>
          </a:p>
        </p:txBody>
      </p:sp>
      <p:sp>
        <p:nvSpPr>
          <p:cNvPr id="2" name="Titre 1">
            <a:extLst>
              <a:ext uri="{FF2B5EF4-FFF2-40B4-BE49-F238E27FC236}">
                <a16:creationId xmlns:a16="http://schemas.microsoft.com/office/drawing/2014/main" id="{132A4DAC-F8DA-7022-6CC8-E7B799CDF564}"/>
              </a:ext>
            </a:extLst>
          </p:cNvPr>
          <p:cNvSpPr>
            <a:spLocks noGrp="1"/>
          </p:cNvSpPr>
          <p:nvPr>
            <p:ph type="title" hasCustomPrompt="1"/>
          </p:nvPr>
        </p:nvSpPr>
        <p:spPr>
          <a:xfrm>
            <a:off x="647704" y="365125"/>
            <a:ext cx="10963261" cy="379478"/>
          </a:xfrm>
          <a:prstGeom prst="rect">
            <a:avLst/>
          </a:prstGeom>
        </p:spPr>
        <p:txBody>
          <a:bodyPr/>
          <a:lstStyle/>
          <a:p>
            <a:r>
              <a:rPr lang="fr-FR" dirty="0"/>
              <a:t>Titre de la partie</a:t>
            </a:r>
          </a:p>
        </p:txBody>
      </p:sp>
      <p:sp>
        <p:nvSpPr>
          <p:cNvPr id="3" name="Espace réservé du numéro de diapositive 2">
            <a:extLst>
              <a:ext uri="{FF2B5EF4-FFF2-40B4-BE49-F238E27FC236}">
                <a16:creationId xmlns:a16="http://schemas.microsoft.com/office/drawing/2014/main" id="{370B38B0-E06A-59E6-4DE7-9355B4DB29DD}"/>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u pied de page 3">
            <a:extLst>
              <a:ext uri="{FF2B5EF4-FFF2-40B4-BE49-F238E27FC236}">
                <a16:creationId xmlns:a16="http://schemas.microsoft.com/office/drawing/2014/main" id="{CB4871C3-4D08-7B67-EA99-1B765A650412}"/>
              </a:ext>
            </a:extLst>
          </p:cNvPr>
          <p:cNvSpPr>
            <a:spLocks noGrp="1"/>
          </p:cNvSpPr>
          <p:nvPr>
            <p:ph type="ftr" sz="quarter" idx="11"/>
          </p:nvPr>
        </p:nvSpPr>
        <p:spPr>
          <a:xfrm>
            <a:off x="2139408" y="6492875"/>
            <a:ext cx="5253485" cy="180000"/>
          </a:xfrm>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E986600E-82A3-D0D6-4B05-F7BAA20D6FE8}"/>
              </a:ext>
            </a:extLst>
          </p:cNvPr>
          <p:cNvSpPr>
            <a:spLocks noGrp="1"/>
          </p:cNvSpPr>
          <p:nvPr>
            <p:ph type="dt" sz="half" idx="12"/>
          </p:nvPr>
        </p:nvSpPr>
        <p:spPr/>
        <p:txBody>
          <a:bodyPr/>
          <a:lstStyle/>
          <a:p>
            <a:r>
              <a:rPr lang="fr-FR" dirty="0"/>
              <a:t>5 juillet 2023</a:t>
            </a:r>
          </a:p>
        </p:txBody>
      </p:sp>
      <p:sp>
        <p:nvSpPr>
          <p:cNvPr id="6" name="Rectangle 5">
            <a:extLst>
              <a:ext uri="{FF2B5EF4-FFF2-40B4-BE49-F238E27FC236}">
                <a16:creationId xmlns:a16="http://schemas.microsoft.com/office/drawing/2014/main" id="{A245D23B-8D13-2D1E-55C9-C09A0C80CC8B}"/>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54B1A7BF-946E-3B73-14BA-E15C3AEF20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7509" y="6274054"/>
            <a:ext cx="443409" cy="379478"/>
          </a:xfrm>
          <a:prstGeom prst="rect">
            <a:avLst/>
          </a:prstGeom>
        </p:spPr>
      </p:pic>
      <p:cxnSp>
        <p:nvCxnSpPr>
          <p:cNvPr id="8" name="Connecteur droit 7">
            <a:extLst>
              <a:ext uri="{FF2B5EF4-FFF2-40B4-BE49-F238E27FC236}">
                <a16:creationId xmlns:a16="http://schemas.microsoft.com/office/drawing/2014/main" id="{7915E3CB-8291-EE48-63F0-3BF9383A844E}"/>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Espace réservé du texte 2">
            <a:extLst>
              <a:ext uri="{FF2B5EF4-FFF2-40B4-BE49-F238E27FC236}">
                <a16:creationId xmlns:a16="http://schemas.microsoft.com/office/drawing/2014/main" id="{AB39036F-3271-C79A-942A-F2AA534AB383}"/>
              </a:ext>
            </a:extLst>
          </p:cNvPr>
          <p:cNvSpPr>
            <a:spLocks noGrp="1"/>
          </p:cNvSpPr>
          <p:nvPr>
            <p:ph idx="1" hasCustomPrompt="1"/>
          </p:nvPr>
        </p:nvSpPr>
        <p:spPr>
          <a:xfrm>
            <a:off x="647704" y="1397000"/>
            <a:ext cx="8167111" cy="4619625"/>
          </a:xfrm>
          <a:prstGeom prst="rect">
            <a:avLst/>
          </a:prstGeom>
        </p:spPr>
        <p:txBody>
          <a:bodyPr vert="horz" lIns="0" tIns="0" rIns="0" bIns="0" rtlCol="0">
            <a:noAutofit/>
          </a:bodyPr>
          <a:lstStyle>
            <a:lvl1pPr>
              <a:defRPr>
                <a:solidFill>
                  <a:schemeClr val="tx2"/>
                </a:solidFill>
              </a:defRPr>
            </a:lvl1pPr>
            <a:lvl2pPr>
              <a:defRPr/>
            </a:lvl2pPr>
            <a:lvl3pPr>
              <a:defRPr/>
            </a:lvl3pPr>
            <a:lvl4pPr>
              <a:defRPr/>
            </a:lvl4pPr>
            <a:lvl5pPr>
              <a:defRPr/>
            </a:lvl5pPr>
          </a:lstStyle>
          <a:p>
            <a:pPr lvl="0"/>
            <a:r>
              <a:rPr lang="fr-FR" dirty="0"/>
              <a:t>Premier niveau</a:t>
            </a:r>
          </a:p>
          <a:p>
            <a:pPr lvl="1"/>
            <a:r>
              <a:rPr lang="fr-FR" dirty="0"/>
              <a:t>Deuxième niveau</a:t>
            </a:r>
          </a:p>
          <a:p>
            <a:pPr lvl="1"/>
            <a:endParaRPr lang="fr-FR" dirty="0"/>
          </a:p>
          <a:p>
            <a:pPr lvl="2"/>
            <a:r>
              <a:rPr lang="fr-FR" dirty="0"/>
              <a:t>Texte</a:t>
            </a:r>
          </a:p>
          <a:p>
            <a:pPr lvl="3"/>
            <a:r>
              <a:rPr lang="fr-FR" dirty="0"/>
              <a:t>Texte italique</a:t>
            </a:r>
          </a:p>
          <a:p>
            <a:pPr lvl="3"/>
            <a:endParaRPr lang="fr-FR" dirty="0"/>
          </a:p>
          <a:p>
            <a:pPr lvl="4"/>
            <a:r>
              <a:rPr lang="fr-FR" dirty="0"/>
              <a:t>Premier niveau de liste à puces</a:t>
            </a:r>
          </a:p>
          <a:p>
            <a:pPr lvl="5"/>
            <a:r>
              <a:rPr lang="fr-FR" dirty="0"/>
              <a:t>Second niveau de liste à puces</a:t>
            </a:r>
          </a:p>
        </p:txBody>
      </p:sp>
    </p:spTree>
    <p:extLst>
      <p:ext uri="{BB962C8B-B14F-4D97-AF65-F5344CB8AC3E}">
        <p14:creationId xmlns:p14="http://schemas.microsoft.com/office/powerpoint/2010/main" val="103128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 photo 2">
    <p:spTree>
      <p:nvGrpSpPr>
        <p:cNvPr id="1" name=""/>
        <p:cNvGrpSpPr/>
        <p:nvPr/>
      </p:nvGrpSpPr>
      <p:grpSpPr>
        <a:xfrm>
          <a:off x="0" y="0"/>
          <a:ext cx="0" cy="0"/>
          <a:chOff x="0" y="0"/>
          <a:chExt cx="0" cy="0"/>
        </a:xfrm>
      </p:grpSpPr>
      <p:sp>
        <p:nvSpPr>
          <p:cNvPr id="9" name="Espace réservé pour une image  6">
            <a:extLst>
              <a:ext uri="{FF2B5EF4-FFF2-40B4-BE49-F238E27FC236}">
                <a16:creationId xmlns:a16="http://schemas.microsoft.com/office/drawing/2014/main" id="{AC82FB93-E5EB-611C-DBBC-5CF6ACD7BD29}"/>
              </a:ext>
            </a:extLst>
          </p:cNvPr>
          <p:cNvSpPr>
            <a:spLocks noGrp="1"/>
          </p:cNvSpPr>
          <p:nvPr>
            <p:ph type="pic" sz="quarter" idx="17"/>
          </p:nvPr>
        </p:nvSpPr>
        <p:spPr>
          <a:xfrm>
            <a:off x="7392894" y="0"/>
            <a:ext cx="4799102" cy="6858000"/>
          </a:xfrm>
        </p:spPr>
        <p:txBody>
          <a:bodyPr anchor="ctr">
            <a:normAutofit/>
          </a:bodyPr>
          <a:lstStyle>
            <a:lvl1pPr algn="ctr">
              <a:defRPr sz="1200" b="0">
                <a:solidFill>
                  <a:schemeClr val="tx1"/>
                </a:solidFill>
              </a:defRPr>
            </a:lvl1pPr>
          </a:lstStyle>
          <a:p>
            <a:endParaRPr lang="fr-FR" dirty="0"/>
          </a:p>
        </p:txBody>
      </p:sp>
      <p:sp>
        <p:nvSpPr>
          <p:cNvPr id="2" name="Titre 1">
            <a:extLst>
              <a:ext uri="{FF2B5EF4-FFF2-40B4-BE49-F238E27FC236}">
                <a16:creationId xmlns:a16="http://schemas.microsoft.com/office/drawing/2014/main" id="{132A4DAC-F8DA-7022-6CC8-E7B799CDF564}"/>
              </a:ext>
            </a:extLst>
          </p:cNvPr>
          <p:cNvSpPr>
            <a:spLocks noGrp="1"/>
          </p:cNvSpPr>
          <p:nvPr>
            <p:ph type="title" hasCustomPrompt="1"/>
          </p:nvPr>
        </p:nvSpPr>
        <p:spPr>
          <a:xfrm>
            <a:off x="647704" y="365125"/>
            <a:ext cx="10963261" cy="379478"/>
          </a:xfrm>
          <a:prstGeom prst="rect">
            <a:avLst/>
          </a:prstGeom>
        </p:spPr>
        <p:txBody>
          <a:bodyPr/>
          <a:lstStyle/>
          <a:p>
            <a:r>
              <a:rPr lang="fr-FR" dirty="0"/>
              <a:t>Titre de la partie</a:t>
            </a:r>
          </a:p>
        </p:txBody>
      </p:sp>
      <p:sp>
        <p:nvSpPr>
          <p:cNvPr id="3" name="Espace réservé du numéro de diapositive 2">
            <a:extLst>
              <a:ext uri="{FF2B5EF4-FFF2-40B4-BE49-F238E27FC236}">
                <a16:creationId xmlns:a16="http://schemas.microsoft.com/office/drawing/2014/main" id="{370B38B0-E06A-59E6-4DE7-9355B4DB29DD}"/>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u pied de page 3">
            <a:extLst>
              <a:ext uri="{FF2B5EF4-FFF2-40B4-BE49-F238E27FC236}">
                <a16:creationId xmlns:a16="http://schemas.microsoft.com/office/drawing/2014/main" id="{CB4871C3-4D08-7B67-EA99-1B765A650412}"/>
              </a:ext>
            </a:extLst>
          </p:cNvPr>
          <p:cNvSpPr>
            <a:spLocks noGrp="1"/>
          </p:cNvSpPr>
          <p:nvPr>
            <p:ph type="ftr" sz="quarter" idx="11"/>
          </p:nvPr>
        </p:nvSpPr>
        <p:spPr>
          <a:xfrm>
            <a:off x="2139408" y="6492875"/>
            <a:ext cx="5253485" cy="180000"/>
          </a:xfrm>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E986600E-82A3-D0D6-4B05-F7BAA20D6FE8}"/>
              </a:ext>
            </a:extLst>
          </p:cNvPr>
          <p:cNvSpPr>
            <a:spLocks noGrp="1"/>
          </p:cNvSpPr>
          <p:nvPr>
            <p:ph type="dt" sz="half" idx="12"/>
          </p:nvPr>
        </p:nvSpPr>
        <p:spPr/>
        <p:txBody>
          <a:bodyPr/>
          <a:lstStyle/>
          <a:p>
            <a:r>
              <a:rPr lang="fr-FR" dirty="0"/>
              <a:t>5 juillet 2023</a:t>
            </a:r>
          </a:p>
        </p:txBody>
      </p:sp>
      <p:sp>
        <p:nvSpPr>
          <p:cNvPr id="6" name="Rectangle 5">
            <a:extLst>
              <a:ext uri="{FF2B5EF4-FFF2-40B4-BE49-F238E27FC236}">
                <a16:creationId xmlns:a16="http://schemas.microsoft.com/office/drawing/2014/main" id="{A245D23B-8D13-2D1E-55C9-C09A0C80CC8B}"/>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54B1A7BF-946E-3B73-14BA-E15C3AEF20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7509" y="6274054"/>
            <a:ext cx="443409" cy="379478"/>
          </a:xfrm>
          <a:prstGeom prst="rect">
            <a:avLst/>
          </a:prstGeom>
        </p:spPr>
      </p:pic>
      <p:cxnSp>
        <p:nvCxnSpPr>
          <p:cNvPr id="8" name="Connecteur droit 7">
            <a:extLst>
              <a:ext uri="{FF2B5EF4-FFF2-40B4-BE49-F238E27FC236}">
                <a16:creationId xmlns:a16="http://schemas.microsoft.com/office/drawing/2014/main" id="{7915E3CB-8291-EE48-63F0-3BF9383A844E}"/>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Espace réservé du texte 2">
            <a:extLst>
              <a:ext uri="{FF2B5EF4-FFF2-40B4-BE49-F238E27FC236}">
                <a16:creationId xmlns:a16="http://schemas.microsoft.com/office/drawing/2014/main" id="{93C67636-99BB-1AC5-7D59-A8162B2778C9}"/>
              </a:ext>
            </a:extLst>
          </p:cNvPr>
          <p:cNvSpPr>
            <a:spLocks noGrp="1"/>
          </p:cNvSpPr>
          <p:nvPr>
            <p:ph idx="1" hasCustomPrompt="1"/>
          </p:nvPr>
        </p:nvSpPr>
        <p:spPr>
          <a:xfrm>
            <a:off x="647705" y="1397000"/>
            <a:ext cx="6329164" cy="4619625"/>
          </a:xfrm>
          <a:prstGeom prst="rect">
            <a:avLst/>
          </a:prstGeom>
        </p:spPr>
        <p:txBody>
          <a:bodyPr vert="horz" lIns="0" tIns="0" rIns="0" bIns="0" rtlCol="0">
            <a:noAutofit/>
          </a:bodyPr>
          <a:lstStyle>
            <a:lvl1pPr>
              <a:defRPr>
                <a:solidFill>
                  <a:schemeClr val="tx2"/>
                </a:solidFill>
              </a:defRPr>
            </a:lvl1pPr>
            <a:lvl2pPr>
              <a:defRPr/>
            </a:lvl2pPr>
            <a:lvl3pPr>
              <a:defRPr/>
            </a:lvl3pPr>
            <a:lvl4pPr>
              <a:defRPr/>
            </a:lvl4pPr>
            <a:lvl5pPr>
              <a:defRPr/>
            </a:lvl5pPr>
          </a:lstStyle>
          <a:p>
            <a:pPr lvl="0"/>
            <a:r>
              <a:rPr lang="fr-FR" dirty="0"/>
              <a:t>Premier niveau</a:t>
            </a:r>
          </a:p>
          <a:p>
            <a:pPr lvl="1"/>
            <a:r>
              <a:rPr lang="fr-FR" dirty="0"/>
              <a:t>Deuxième niveau</a:t>
            </a:r>
          </a:p>
          <a:p>
            <a:pPr lvl="1"/>
            <a:endParaRPr lang="fr-FR" dirty="0"/>
          </a:p>
          <a:p>
            <a:pPr lvl="2"/>
            <a:r>
              <a:rPr lang="fr-FR" dirty="0"/>
              <a:t>Texte</a:t>
            </a:r>
          </a:p>
          <a:p>
            <a:pPr lvl="3"/>
            <a:r>
              <a:rPr lang="fr-FR" dirty="0"/>
              <a:t>Texte italique</a:t>
            </a:r>
          </a:p>
          <a:p>
            <a:pPr lvl="3"/>
            <a:endParaRPr lang="fr-FR" dirty="0"/>
          </a:p>
          <a:p>
            <a:pPr lvl="4"/>
            <a:r>
              <a:rPr lang="fr-FR" dirty="0"/>
              <a:t>Premier niveau de liste à puces</a:t>
            </a:r>
          </a:p>
          <a:p>
            <a:pPr lvl="5"/>
            <a:r>
              <a:rPr lang="fr-FR" dirty="0"/>
              <a:t>Second niveau de liste à puces</a:t>
            </a:r>
          </a:p>
        </p:txBody>
      </p:sp>
    </p:spTree>
    <p:extLst>
      <p:ext uri="{BB962C8B-B14F-4D97-AF65-F5344CB8AC3E}">
        <p14:creationId xmlns:p14="http://schemas.microsoft.com/office/powerpoint/2010/main" val="3519652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F736A9C-F184-9DBB-C4B2-72B72631BCD1}"/>
              </a:ext>
            </a:extLst>
          </p:cNvPr>
          <p:cNvSpPr>
            <a:spLocks noGrp="1"/>
          </p:cNvSpPr>
          <p:nvPr>
            <p:ph type="title"/>
          </p:nvPr>
        </p:nvSpPr>
        <p:spPr>
          <a:xfrm>
            <a:off x="291082" y="365125"/>
            <a:ext cx="11609836" cy="379478"/>
          </a:xfrm>
          <a:prstGeom prst="rect">
            <a:avLst/>
          </a:prstGeom>
        </p:spPr>
        <p:txBody>
          <a:bodyPr vert="horz" lIns="0" tIns="0" rIns="0" bIns="0" rtlCol="0" anchor="t">
            <a:normAutofit/>
          </a:bodyPr>
          <a:lstStyle/>
          <a:p>
            <a:r>
              <a:rPr lang="fr-FR" dirty="0"/>
              <a:t>Titre de la partie</a:t>
            </a:r>
            <a:br>
              <a:rPr lang="fr-FR" dirty="0"/>
            </a:br>
            <a:endParaRPr lang="fr-FR" dirty="0"/>
          </a:p>
        </p:txBody>
      </p:sp>
      <p:sp>
        <p:nvSpPr>
          <p:cNvPr id="3" name="Espace réservé du texte 2">
            <a:extLst>
              <a:ext uri="{FF2B5EF4-FFF2-40B4-BE49-F238E27FC236}">
                <a16:creationId xmlns:a16="http://schemas.microsoft.com/office/drawing/2014/main" id="{C84A398F-151D-6A98-55F7-2BDC1EC2B316}"/>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fr-FR" dirty="0"/>
              <a:t>Premier niveau</a:t>
            </a:r>
          </a:p>
          <a:p>
            <a:pPr lvl="1"/>
            <a:r>
              <a:rPr lang="fr-FR" dirty="0"/>
              <a:t>Deuxième niveau</a:t>
            </a:r>
          </a:p>
          <a:p>
            <a:pPr lvl="1"/>
            <a:endParaRPr lang="fr-FR" dirty="0"/>
          </a:p>
          <a:p>
            <a:pPr lvl="2"/>
            <a:r>
              <a:rPr lang="fr-FR" dirty="0"/>
              <a:t>Texte</a:t>
            </a:r>
          </a:p>
          <a:p>
            <a:pPr lvl="3"/>
            <a:r>
              <a:rPr lang="fr-FR" dirty="0"/>
              <a:t>Texte italique</a:t>
            </a:r>
          </a:p>
          <a:p>
            <a:pPr lvl="3"/>
            <a:endParaRPr lang="fr-FR" dirty="0"/>
          </a:p>
          <a:p>
            <a:pPr lvl="4"/>
            <a:r>
              <a:rPr lang="fr-FR" dirty="0"/>
              <a:t>Premier niveau de liste à puces</a:t>
            </a:r>
          </a:p>
          <a:p>
            <a:pPr lvl="5"/>
            <a:r>
              <a:rPr lang="fr-FR" dirty="0"/>
              <a:t>Second niveau de liste à puces</a:t>
            </a:r>
          </a:p>
        </p:txBody>
      </p:sp>
      <p:sp>
        <p:nvSpPr>
          <p:cNvPr id="6" name="Espace réservé du numéro de diapositive 5">
            <a:extLst>
              <a:ext uri="{FF2B5EF4-FFF2-40B4-BE49-F238E27FC236}">
                <a16:creationId xmlns:a16="http://schemas.microsoft.com/office/drawing/2014/main" id="{CC9D12B1-F038-B0C3-CB2B-5B6A4A4F6AC8}"/>
              </a:ext>
            </a:extLst>
          </p:cNvPr>
          <p:cNvSpPr>
            <a:spLocks noGrp="1"/>
          </p:cNvSpPr>
          <p:nvPr>
            <p:ph type="sldNum" sz="quarter" idx="4"/>
          </p:nvPr>
        </p:nvSpPr>
        <p:spPr>
          <a:xfrm>
            <a:off x="291082" y="6492876"/>
            <a:ext cx="547118" cy="180000"/>
          </a:xfrm>
          <a:prstGeom prst="rect">
            <a:avLst/>
          </a:prstGeom>
        </p:spPr>
        <p:txBody>
          <a:bodyPr vert="horz" lIns="0" tIns="0" rIns="0" bIns="0" rtlCol="0" anchor="ctr"/>
          <a:lstStyle>
            <a:lvl1pPr algn="l">
              <a:defRPr sz="900" b="1">
                <a:solidFill>
                  <a:schemeClr val="tx1"/>
                </a:solidFill>
                <a:latin typeface="Arial" panose="020B0604020202020204" pitchFamily="34" charset="0"/>
                <a:cs typeface="Arial" panose="020B0604020202020204" pitchFamily="34" charset="0"/>
              </a:defRPr>
            </a:lvl1pPr>
          </a:lstStyle>
          <a:p>
            <a:fld id="{D67C0D4E-7AF8-4EE0-8632-0BA880AF82F5}" type="slidenum">
              <a:rPr lang="fr-FR" smtClean="0"/>
              <a:pPr/>
              <a:t>‹N°›</a:t>
            </a:fld>
            <a:endParaRPr lang="fr-FR" dirty="0"/>
          </a:p>
        </p:txBody>
      </p:sp>
      <p:sp>
        <p:nvSpPr>
          <p:cNvPr id="13" name="Espace réservé du pied de page 4">
            <a:extLst>
              <a:ext uri="{FF2B5EF4-FFF2-40B4-BE49-F238E27FC236}">
                <a16:creationId xmlns:a16="http://schemas.microsoft.com/office/drawing/2014/main" id="{FB2BE389-4333-A5DC-1B68-2316B8CE4853}"/>
              </a:ext>
            </a:extLst>
          </p:cNvPr>
          <p:cNvSpPr>
            <a:spLocks noGrp="1"/>
          </p:cNvSpPr>
          <p:nvPr>
            <p:ph type="ftr" sz="quarter" idx="3"/>
          </p:nvPr>
        </p:nvSpPr>
        <p:spPr>
          <a:xfrm>
            <a:off x="2139409" y="6492875"/>
            <a:ext cx="4114800" cy="180000"/>
          </a:xfrm>
          <a:prstGeom prst="rect">
            <a:avLst/>
          </a:prstGeom>
        </p:spPr>
        <p:txBody>
          <a:bodyPr lIns="0" tIns="0" rIns="0" bIns="0" anchor="ctr"/>
          <a:lstStyle>
            <a:lvl1pPr>
              <a:defRPr sz="900">
                <a:latin typeface="Arial" panose="020B0604020202020204" pitchFamily="34" charset="0"/>
                <a:cs typeface="Arial" panose="020B0604020202020204" pitchFamily="34" charset="0"/>
              </a:defRPr>
            </a:lvl1pPr>
          </a:lstStyle>
          <a:p>
            <a:r>
              <a:rPr lang="fr-FR" dirty="0"/>
              <a:t>Révision SAGE Vilaine : prospective et stratégie</a:t>
            </a:r>
          </a:p>
        </p:txBody>
      </p:sp>
      <p:sp>
        <p:nvSpPr>
          <p:cNvPr id="14" name="Espace réservé de la date 3">
            <a:extLst>
              <a:ext uri="{FF2B5EF4-FFF2-40B4-BE49-F238E27FC236}">
                <a16:creationId xmlns:a16="http://schemas.microsoft.com/office/drawing/2014/main" id="{E0FD9457-D572-C0FB-8ECC-A1B395C1A4B5}"/>
              </a:ext>
            </a:extLst>
          </p:cNvPr>
          <p:cNvSpPr>
            <a:spLocks noGrp="1"/>
          </p:cNvSpPr>
          <p:nvPr>
            <p:ph type="dt" sz="half" idx="2"/>
          </p:nvPr>
        </p:nvSpPr>
        <p:spPr>
          <a:xfrm>
            <a:off x="987552" y="6492875"/>
            <a:ext cx="941108" cy="180000"/>
          </a:xfrm>
          <a:prstGeom prst="rect">
            <a:avLst/>
          </a:prstGeom>
        </p:spPr>
        <p:txBody>
          <a:bodyPr lIns="0" tIns="0" rIns="0" bIns="0" anchor="ctr"/>
          <a:lstStyle>
            <a:lvl1pPr algn="r">
              <a:defRPr sz="900"/>
            </a:lvl1pPr>
          </a:lstStyle>
          <a:p>
            <a:r>
              <a:rPr lang="fr-FR" dirty="0"/>
              <a:t>5 juillet 2023</a:t>
            </a:r>
          </a:p>
        </p:txBody>
      </p:sp>
    </p:spTree>
    <p:extLst>
      <p:ext uri="{BB962C8B-B14F-4D97-AF65-F5344CB8AC3E}">
        <p14:creationId xmlns:p14="http://schemas.microsoft.com/office/powerpoint/2010/main" val="321874752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6" r:id="rId3"/>
    <p:sldLayoutId id="2147483651" r:id="rId4"/>
    <p:sldLayoutId id="2147483667" r:id="rId5"/>
    <p:sldLayoutId id="2147483650" r:id="rId6"/>
    <p:sldLayoutId id="2147483666" r:id="rId7"/>
    <p:sldLayoutId id="2147483669" r:id="rId8"/>
    <p:sldLayoutId id="2147483670" r:id="rId9"/>
    <p:sldLayoutId id="2147483658" r:id="rId10"/>
    <p:sldLayoutId id="2147483661" r:id="rId11"/>
    <p:sldLayoutId id="2147483660" r:id="rId12"/>
    <p:sldLayoutId id="2147483659" r:id="rId13"/>
    <p:sldLayoutId id="2147483665" r:id="rId14"/>
    <p:sldLayoutId id="2147483663" r:id="rId15"/>
    <p:sldLayoutId id="2147483672" r:id="rId16"/>
    <p:sldLayoutId id="2147483654" r:id="rId17"/>
  </p:sldLayoutIdLst>
  <p:hf hdr="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Tx/>
        <a:buNone/>
        <a:defRPr sz="180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500"/>
        </a:spcBef>
        <a:buFont typeface="Arial" panose="020B0604020202020204" pitchFamily="34" charset="0"/>
        <a:buNone/>
        <a:defRPr sz="1800" i="1" kern="1200">
          <a:solidFill>
            <a:schemeClr val="tx1"/>
          </a:solidFill>
          <a:latin typeface="Arial" panose="020B0604020202020204" pitchFamily="34" charset="0"/>
          <a:ea typeface="+mn-ea"/>
          <a:cs typeface="Arial" panose="020B0604020202020204" pitchFamily="34" charset="0"/>
        </a:defRPr>
      </a:lvl4pPr>
      <a:lvl5pPr marL="285750" indent="-285750" algn="l" defTabSz="914400" rtl="0" eaLnBrk="1" latinLnBrk="0" hangingPunct="1">
        <a:lnSpc>
          <a:spcPct val="90000"/>
        </a:lnSpc>
        <a:spcBef>
          <a:spcPts val="500"/>
        </a:spcBef>
        <a:buClr>
          <a:schemeClr val="tx2"/>
        </a:buClr>
        <a:buSzPct val="100000"/>
        <a:buFontTx/>
        <a:buBlip>
          <a:blip r:embed="rId19"/>
        </a:buBlip>
        <a:defRPr sz="1800" b="1" i="0" kern="1200">
          <a:solidFill>
            <a:schemeClr val="tx1"/>
          </a:solidFill>
          <a:latin typeface="Arial" panose="020B0604020202020204" pitchFamily="34" charset="0"/>
          <a:ea typeface="+mn-ea"/>
          <a:cs typeface="Arial" panose="020B0604020202020204" pitchFamily="34" charset="0"/>
        </a:defRPr>
      </a:lvl5pPr>
      <a:lvl6pPr marL="360000" indent="-228600" algn="l" defTabSz="914400" rtl="0" eaLnBrk="1" latinLnBrk="0" hangingPunct="1">
        <a:lnSpc>
          <a:spcPct val="90000"/>
        </a:lnSpc>
        <a:spcBef>
          <a:spcPts val="500"/>
        </a:spcBef>
        <a:buSzPct val="12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315162D-B2C0-7805-C7EA-5F0116ED68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Nom du projet</a:t>
            </a:r>
          </a:p>
          <a:p>
            <a:pPr lvl="2"/>
            <a:r>
              <a:rPr lang="fr-FR" dirty="0"/>
              <a:t>Date</a:t>
            </a:r>
          </a:p>
          <a:p>
            <a:pPr lvl="3"/>
            <a:r>
              <a:rPr lang="fr-FR" dirty="0"/>
              <a:t>Titre catégorie</a:t>
            </a:r>
          </a:p>
          <a:p>
            <a:pPr lvl="4"/>
            <a:r>
              <a:rPr lang="fr-FR" dirty="0"/>
              <a:t>Texte</a:t>
            </a:r>
          </a:p>
          <a:p>
            <a:pPr lvl="5"/>
            <a:r>
              <a:rPr lang="fr-FR" dirty="0"/>
              <a:t>Mission</a:t>
            </a:r>
          </a:p>
          <a:p>
            <a:pPr lvl="6"/>
            <a:r>
              <a:rPr lang="fr-FR" dirty="0"/>
              <a:t>Chiffres clés</a:t>
            </a:r>
          </a:p>
        </p:txBody>
      </p:sp>
      <p:sp>
        <p:nvSpPr>
          <p:cNvPr id="7" name="Espace réservé du numéro de diapositive 5">
            <a:extLst>
              <a:ext uri="{FF2B5EF4-FFF2-40B4-BE49-F238E27FC236}">
                <a16:creationId xmlns:a16="http://schemas.microsoft.com/office/drawing/2014/main" id="{954F946B-AE6D-3B0D-CCF8-CE5559B163D7}"/>
              </a:ext>
            </a:extLst>
          </p:cNvPr>
          <p:cNvSpPr>
            <a:spLocks noGrp="1"/>
          </p:cNvSpPr>
          <p:nvPr>
            <p:ph type="sldNum" sz="quarter" idx="4"/>
          </p:nvPr>
        </p:nvSpPr>
        <p:spPr>
          <a:xfrm>
            <a:off x="291082" y="6492876"/>
            <a:ext cx="547118" cy="180000"/>
          </a:xfrm>
          <a:prstGeom prst="rect">
            <a:avLst/>
          </a:prstGeom>
        </p:spPr>
        <p:txBody>
          <a:bodyPr vert="horz" lIns="0" tIns="0" rIns="0" bIns="0" rtlCol="0" anchor="ctr"/>
          <a:lstStyle>
            <a:lvl1pPr algn="l">
              <a:defRPr sz="900" b="1">
                <a:solidFill>
                  <a:schemeClr val="tx1"/>
                </a:solidFill>
                <a:latin typeface="Arial" panose="020B0604020202020204" pitchFamily="34" charset="0"/>
                <a:cs typeface="Arial" panose="020B0604020202020204" pitchFamily="34" charset="0"/>
              </a:defRPr>
            </a:lvl1pPr>
          </a:lstStyle>
          <a:p>
            <a:fld id="{D67C0D4E-7AF8-4EE0-8632-0BA880AF82F5}" type="slidenum">
              <a:rPr lang="fr-FR" smtClean="0"/>
              <a:pPr/>
              <a:t>‹N°›</a:t>
            </a:fld>
            <a:endParaRPr lang="fr-FR" dirty="0"/>
          </a:p>
        </p:txBody>
      </p:sp>
      <p:sp>
        <p:nvSpPr>
          <p:cNvPr id="9" name="Espace réservé de la date 3">
            <a:extLst>
              <a:ext uri="{FF2B5EF4-FFF2-40B4-BE49-F238E27FC236}">
                <a16:creationId xmlns:a16="http://schemas.microsoft.com/office/drawing/2014/main" id="{618B05CA-C78F-E73C-4760-34C8D5A3140B}"/>
              </a:ext>
            </a:extLst>
          </p:cNvPr>
          <p:cNvSpPr>
            <a:spLocks noGrp="1"/>
          </p:cNvSpPr>
          <p:nvPr>
            <p:ph type="dt" sz="half" idx="2"/>
          </p:nvPr>
        </p:nvSpPr>
        <p:spPr>
          <a:xfrm>
            <a:off x="987552" y="6492875"/>
            <a:ext cx="941108" cy="180000"/>
          </a:xfrm>
          <a:prstGeom prst="rect">
            <a:avLst/>
          </a:prstGeom>
        </p:spPr>
        <p:txBody>
          <a:bodyPr lIns="0" tIns="0" rIns="0" bIns="0" anchor="ctr"/>
          <a:lstStyle>
            <a:lvl1pPr algn="r">
              <a:defRPr sz="900">
                <a:latin typeface="Arial" panose="020B0604020202020204" pitchFamily="34" charset="0"/>
                <a:cs typeface="Arial" panose="020B0604020202020204" pitchFamily="34" charset="0"/>
              </a:defRPr>
            </a:lvl1pPr>
          </a:lstStyle>
          <a:p>
            <a:r>
              <a:rPr lang="fr-FR" dirty="0"/>
              <a:t>5 juillet 2023</a:t>
            </a:r>
          </a:p>
        </p:txBody>
      </p:sp>
    </p:spTree>
    <p:extLst>
      <p:ext uri="{BB962C8B-B14F-4D97-AF65-F5344CB8AC3E}">
        <p14:creationId xmlns:p14="http://schemas.microsoft.com/office/powerpoint/2010/main" val="3969901301"/>
      </p:ext>
    </p:extLst>
  </p:cSld>
  <p:clrMap bg1="lt1" tx1="dk1" bg2="lt2" tx2="dk2" accent1="accent1" accent2="accent2" accent3="accent3" accent4="accent4" accent5="accent5" accent6="accent6" hlink="hlink" folHlink="folHlink"/>
  <p:sldLayoutIdLst>
    <p:sldLayoutId id="2147483679" r:id="rId1"/>
    <p:sldLayoutId id="2147483680"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6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Tx/>
        <a:buNone/>
        <a:defRPr sz="1200" kern="1200">
          <a:solidFill>
            <a:schemeClr val="bg1">
              <a:lumMod val="50000"/>
            </a:schemeClr>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Tx/>
        <a:buNone/>
        <a:defRPr sz="1400" kern="1200">
          <a:solidFill>
            <a:schemeClr val="bg1">
              <a:lumMod val="50000"/>
            </a:schemeClr>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500"/>
        </a:spcBef>
        <a:buFontTx/>
        <a:buNone/>
        <a:defRPr sz="1400" kern="1200">
          <a:solidFill>
            <a:schemeClr val="bg2"/>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buFontTx/>
        <a:buNone/>
        <a:defRPr sz="1400" kern="1200">
          <a:solidFill>
            <a:schemeClr val="tx1"/>
          </a:solidFill>
          <a:latin typeface="Arial" panose="020B0604020202020204" pitchFamily="34" charset="0"/>
          <a:ea typeface="+mn-ea"/>
          <a:cs typeface="Arial" panose="020B0604020202020204" pitchFamily="34" charset="0"/>
        </a:defRPr>
      </a:lvl5pPr>
      <a:lvl6pPr marL="0" indent="-1080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500"/>
        </a:spcBef>
        <a:buFontTx/>
        <a:buNone/>
        <a:defRPr sz="1400" b="1"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7CA7BEFF-8BA6-47A7-8633-C308EC005F62}"/>
              </a:ext>
            </a:extLst>
          </p:cNvPr>
          <p:cNvSpPr>
            <a:spLocks noGrp="1" noChangeArrowheads="1"/>
          </p:cNvSpPr>
          <p:nvPr>
            <p:ph type="title"/>
          </p:nvPr>
        </p:nvSpPr>
        <p:spPr bwMode="auto">
          <a:xfrm>
            <a:off x="539750" y="788988"/>
            <a:ext cx="1084738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spAutoFit/>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2352CBC9-2294-4803-8485-56C11AD23221}"/>
              </a:ext>
            </a:extLst>
          </p:cNvPr>
          <p:cNvSpPr>
            <a:spLocks noGrp="1" noChangeArrowheads="1"/>
          </p:cNvSpPr>
          <p:nvPr>
            <p:ph type="body" idx="1"/>
          </p:nvPr>
        </p:nvSpPr>
        <p:spPr bwMode="auto">
          <a:xfrm>
            <a:off x="539750" y="1376363"/>
            <a:ext cx="10847388"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spAutoFit/>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 name="ZoneTexte 9">
            <a:extLst>
              <a:ext uri="{FF2B5EF4-FFF2-40B4-BE49-F238E27FC236}">
                <a16:creationId xmlns:a16="http://schemas.microsoft.com/office/drawing/2014/main" id="{680A5E06-2163-462F-9163-5413A39D3902}"/>
              </a:ext>
            </a:extLst>
          </p:cNvPr>
          <p:cNvSpPr txBox="1"/>
          <p:nvPr userDrawn="1"/>
        </p:nvSpPr>
        <p:spPr>
          <a:xfrm>
            <a:off x="11420475" y="466725"/>
            <a:ext cx="420688" cy="204788"/>
          </a:xfrm>
          <a:prstGeom prst="rect">
            <a:avLst/>
          </a:prstGeom>
          <a:noFill/>
        </p:spPr>
        <p:txBody>
          <a:bodyPr wrap="none" lIns="36000" tIns="0" rIns="36000" bIns="0">
            <a:spAutoFit/>
          </a:bodyPr>
          <a:lstStyle/>
          <a:p>
            <a:pPr algn="ctr">
              <a:defRPr/>
            </a:pPr>
            <a:fld id="{D628D20D-DAB4-480C-80FC-98F0C5C2E5AD}" type="slidenum">
              <a:rPr lang="fr-FR" sz="1333" b="1">
                <a:solidFill>
                  <a:schemeClr val="tx2"/>
                </a:solidFill>
                <a:latin typeface="+mj-lt"/>
              </a:rPr>
              <a:pPr algn="ctr">
                <a:defRPr/>
              </a:pPr>
              <a:t>‹N°›</a:t>
            </a:fld>
            <a:endParaRPr lang="fr-FR" sz="1333" b="1" dirty="0">
              <a:solidFill>
                <a:schemeClr val="tx2"/>
              </a:solidFill>
              <a:latin typeface="+mj-lt"/>
            </a:endParaRPr>
          </a:p>
        </p:txBody>
      </p:sp>
    </p:spTree>
    <p:extLst>
      <p:ext uri="{BB962C8B-B14F-4D97-AF65-F5344CB8AC3E}">
        <p14:creationId xmlns:p14="http://schemas.microsoft.com/office/powerpoint/2010/main" val="43279652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p:txStyles>
    <p:titleStyle>
      <a:lvl1pPr algn="l" defTabSz="684213" rtl="0" eaLnBrk="0" fontAlgn="base" hangingPunct="0">
        <a:spcBef>
          <a:spcPct val="0"/>
        </a:spcBef>
        <a:spcAft>
          <a:spcPct val="0"/>
        </a:spcAft>
        <a:defRPr b="1" kern="1200">
          <a:solidFill>
            <a:schemeClr val="tx1"/>
          </a:solidFill>
          <a:latin typeface="+mn-lt"/>
          <a:ea typeface="+mj-ea"/>
          <a:cs typeface="+mj-cs"/>
        </a:defRPr>
      </a:lvl1pPr>
      <a:lvl2pPr algn="l" defTabSz="684213" rtl="0" eaLnBrk="0" fontAlgn="base" hangingPunct="0">
        <a:spcBef>
          <a:spcPct val="0"/>
        </a:spcBef>
        <a:spcAft>
          <a:spcPct val="0"/>
        </a:spcAft>
        <a:defRPr b="1">
          <a:solidFill>
            <a:schemeClr val="tx1"/>
          </a:solidFill>
          <a:latin typeface="Segoe UI" panose="020B0502040204020203" pitchFamily="34" charset="0"/>
        </a:defRPr>
      </a:lvl2pPr>
      <a:lvl3pPr algn="l" defTabSz="684213" rtl="0" eaLnBrk="0" fontAlgn="base" hangingPunct="0">
        <a:spcBef>
          <a:spcPct val="0"/>
        </a:spcBef>
        <a:spcAft>
          <a:spcPct val="0"/>
        </a:spcAft>
        <a:defRPr b="1">
          <a:solidFill>
            <a:schemeClr val="tx1"/>
          </a:solidFill>
          <a:latin typeface="Segoe UI" panose="020B0502040204020203" pitchFamily="34" charset="0"/>
        </a:defRPr>
      </a:lvl3pPr>
      <a:lvl4pPr algn="l" defTabSz="684213" rtl="0" eaLnBrk="0" fontAlgn="base" hangingPunct="0">
        <a:spcBef>
          <a:spcPct val="0"/>
        </a:spcBef>
        <a:spcAft>
          <a:spcPct val="0"/>
        </a:spcAft>
        <a:defRPr b="1">
          <a:solidFill>
            <a:schemeClr val="tx1"/>
          </a:solidFill>
          <a:latin typeface="Segoe UI" panose="020B0502040204020203" pitchFamily="34" charset="0"/>
        </a:defRPr>
      </a:lvl4pPr>
      <a:lvl5pPr algn="l" defTabSz="684213" rtl="0" eaLnBrk="0" fontAlgn="base" hangingPunct="0">
        <a:spcBef>
          <a:spcPct val="0"/>
        </a:spcBef>
        <a:spcAft>
          <a:spcPct val="0"/>
        </a:spcAft>
        <a:defRPr b="1">
          <a:solidFill>
            <a:schemeClr val="tx1"/>
          </a:solidFill>
          <a:latin typeface="Segoe UI" panose="020B0502040204020203" pitchFamily="34" charset="0"/>
        </a:defRPr>
      </a:lvl5pPr>
      <a:lvl6pPr marL="457200" algn="l" defTabSz="684213" rtl="0" fontAlgn="base">
        <a:spcBef>
          <a:spcPct val="0"/>
        </a:spcBef>
        <a:spcAft>
          <a:spcPct val="0"/>
        </a:spcAft>
        <a:defRPr b="1">
          <a:solidFill>
            <a:schemeClr val="tx1"/>
          </a:solidFill>
          <a:latin typeface="Segoe UI" panose="020B0502040204020203" pitchFamily="34" charset="0"/>
        </a:defRPr>
      </a:lvl6pPr>
      <a:lvl7pPr marL="914400" algn="l" defTabSz="684213" rtl="0" fontAlgn="base">
        <a:spcBef>
          <a:spcPct val="0"/>
        </a:spcBef>
        <a:spcAft>
          <a:spcPct val="0"/>
        </a:spcAft>
        <a:defRPr b="1">
          <a:solidFill>
            <a:schemeClr val="tx1"/>
          </a:solidFill>
          <a:latin typeface="Segoe UI" panose="020B0502040204020203" pitchFamily="34" charset="0"/>
        </a:defRPr>
      </a:lvl7pPr>
      <a:lvl8pPr marL="1371600" algn="l" defTabSz="684213" rtl="0" fontAlgn="base">
        <a:spcBef>
          <a:spcPct val="0"/>
        </a:spcBef>
        <a:spcAft>
          <a:spcPct val="0"/>
        </a:spcAft>
        <a:defRPr b="1">
          <a:solidFill>
            <a:schemeClr val="tx1"/>
          </a:solidFill>
          <a:latin typeface="Segoe UI" panose="020B0502040204020203" pitchFamily="34" charset="0"/>
        </a:defRPr>
      </a:lvl8pPr>
      <a:lvl9pPr marL="1828800" algn="l" defTabSz="684213" rtl="0" fontAlgn="base">
        <a:spcBef>
          <a:spcPct val="0"/>
        </a:spcBef>
        <a:spcAft>
          <a:spcPct val="0"/>
        </a:spcAft>
        <a:defRPr b="1">
          <a:solidFill>
            <a:schemeClr val="tx1"/>
          </a:solidFill>
          <a:latin typeface="Segoe UI" panose="020B0502040204020203" pitchFamily="34" charset="0"/>
        </a:defRPr>
      </a:lvl9pPr>
    </p:titleStyle>
    <p:bodyStyle>
      <a:lvl1pPr algn="l" defTabSz="684213" rtl="0" eaLnBrk="0" fontAlgn="base" hangingPunct="0">
        <a:spcBef>
          <a:spcPts val="1200"/>
        </a:spcBef>
        <a:spcAft>
          <a:spcPct val="0"/>
        </a:spcAft>
        <a:defRPr sz="1400" b="1" kern="1200">
          <a:solidFill>
            <a:schemeClr val="accent1"/>
          </a:solidFill>
          <a:latin typeface="+mn-lt"/>
          <a:ea typeface="+mn-ea"/>
          <a:cs typeface="+mn-cs"/>
        </a:defRPr>
      </a:lvl1pPr>
      <a:lvl2pPr algn="l" defTabSz="684213" rtl="0" eaLnBrk="0" fontAlgn="base" hangingPunct="0">
        <a:spcBef>
          <a:spcPts val="600"/>
        </a:spcBef>
        <a:spcAft>
          <a:spcPct val="0"/>
        </a:spcAft>
        <a:defRPr sz="1300" kern="1200">
          <a:solidFill>
            <a:schemeClr val="tx1"/>
          </a:solidFill>
          <a:latin typeface="+mn-lt"/>
          <a:ea typeface="+mn-ea"/>
          <a:cs typeface="+mn-cs"/>
        </a:defRPr>
      </a:lvl2pPr>
      <a:lvl3pPr marL="107950" indent="-107950" algn="l" defTabSz="684213" rtl="0" eaLnBrk="0" fontAlgn="base" hangingPunct="0">
        <a:spcBef>
          <a:spcPts val="300"/>
        </a:spcBef>
        <a:spcAft>
          <a:spcPct val="0"/>
        </a:spcAft>
        <a:buFont typeface="Symbol" panose="05050102010706020507" pitchFamily="18" charset="2"/>
        <a:buChar char="·"/>
        <a:defRPr sz="1300" kern="1200">
          <a:solidFill>
            <a:srgbClr val="545459"/>
          </a:solidFill>
          <a:latin typeface="+mn-lt"/>
          <a:ea typeface="+mn-ea"/>
          <a:cs typeface="+mn-cs"/>
        </a:defRPr>
      </a:lvl3pPr>
      <a:lvl4pPr algn="l" defTabSz="684213" rtl="0" eaLnBrk="0" fontAlgn="base" hangingPunct="0">
        <a:spcBef>
          <a:spcPct val="0"/>
        </a:spcBef>
        <a:spcAft>
          <a:spcPct val="0"/>
        </a:spcAft>
        <a:defRPr sz="1000" kern="1200">
          <a:solidFill>
            <a:schemeClr val="tx1"/>
          </a:solidFill>
          <a:latin typeface="+mn-lt"/>
          <a:ea typeface="+mn-ea"/>
          <a:cs typeface="+mn-cs"/>
        </a:defRPr>
      </a:lvl4pPr>
      <a:lvl5pPr algn="l" defTabSz="684213" rtl="0" eaLnBrk="0" fontAlgn="base" hangingPunct="0">
        <a:spcBef>
          <a:spcPct val="0"/>
        </a:spcBef>
        <a:spcAft>
          <a:spcPct val="0"/>
        </a:spcAft>
        <a:defRPr sz="10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fr-FR"/>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https://www.ecouflant.fr/medias/2017/04/Region_Pays-de-la-Loire_logo_de_plaque_dimmatriculation.svg_.png" TargetMode="External"/><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https://www.pseau.org/sites/default/files/fichiers/cdng/financement/logo_agence-de-l-eau-loire-bretagne.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2.sv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sage-vilaine-revision.com/" TargetMode="External"/><Relationship Id="rId2" Type="http://schemas.openxmlformats.org/officeDocument/2006/relationships/image" Target="../media/image21.jpe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 Id="rId9" Type="http://schemas.openxmlformats.org/officeDocument/2006/relationships/image" Target="../media/image32.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208A536-317D-0361-C374-38B5A2013A62}"/>
              </a:ext>
            </a:extLst>
          </p:cNvPr>
          <p:cNvSpPr>
            <a:spLocks noGrp="1"/>
          </p:cNvSpPr>
          <p:nvPr>
            <p:ph type="title"/>
          </p:nvPr>
        </p:nvSpPr>
        <p:spPr/>
        <p:txBody>
          <a:bodyPr/>
          <a:lstStyle/>
          <a:p>
            <a:r>
              <a:rPr lang="fr-FR" dirty="0"/>
              <a:t>Révision du SAGE Vilaine :</a:t>
            </a:r>
            <a:br>
              <a:rPr lang="fr-FR" dirty="0"/>
            </a:br>
            <a:r>
              <a:rPr lang="fr-FR" dirty="0"/>
              <a:t>prospective et stratégie</a:t>
            </a:r>
          </a:p>
        </p:txBody>
      </p:sp>
      <p:sp>
        <p:nvSpPr>
          <p:cNvPr id="8" name="Espace réservé du texte 7">
            <a:extLst>
              <a:ext uri="{FF2B5EF4-FFF2-40B4-BE49-F238E27FC236}">
                <a16:creationId xmlns:a16="http://schemas.microsoft.com/office/drawing/2014/main" id="{52AB08CD-C153-A22A-95A0-99A21D67D8AC}"/>
              </a:ext>
            </a:extLst>
          </p:cNvPr>
          <p:cNvSpPr>
            <a:spLocks noGrp="1"/>
          </p:cNvSpPr>
          <p:nvPr>
            <p:ph type="body" sz="quarter" idx="15"/>
          </p:nvPr>
        </p:nvSpPr>
        <p:spPr/>
        <p:txBody>
          <a:bodyPr/>
          <a:lstStyle/>
          <a:p>
            <a:r>
              <a:rPr lang="fr-FR" dirty="0">
                <a:solidFill>
                  <a:schemeClr val="tx2"/>
                </a:solidFill>
              </a:rPr>
              <a:t>EPTB Eaux </a:t>
            </a:r>
            <a:r>
              <a:rPr lang="fr-FR" dirty="0"/>
              <a:t>&amp;</a:t>
            </a:r>
            <a:r>
              <a:rPr lang="fr-FR" dirty="0">
                <a:solidFill>
                  <a:schemeClr val="tx2"/>
                </a:solidFill>
              </a:rPr>
              <a:t> Vilaine</a:t>
            </a:r>
          </a:p>
        </p:txBody>
      </p:sp>
      <p:sp>
        <p:nvSpPr>
          <p:cNvPr id="9" name="Espace réservé du texte 8">
            <a:extLst>
              <a:ext uri="{FF2B5EF4-FFF2-40B4-BE49-F238E27FC236}">
                <a16:creationId xmlns:a16="http://schemas.microsoft.com/office/drawing/2014/main" id="{E6988C4B-0B54-E956-9D94-F171A348E653}"/>
              </a:ext>
            </a:extLst>
          </p:cNvPr>
          <p:cNvSpPr>
            <a:spLocks noGrp="1"/>
          </p:cNvSpPr>
          <p:nvPr>
            <p:ph type="body" sz="quarter" idx="16"/>
          </p:nvPr>
        </p:nvSpPr>
        <p:spPr>
          <a:xfrm>
            <a:off x="4448175" y="5476877"/>
            <a:ext cx="6238875" cy="333374"/>
          </a:xfrm>
        </p:spPr>
        <p:txBody>
          <a:bodyPr/>
          <a:lstStyle/>
          <a:p>
            <a:r>
              <a:rPr lang="fr-FR" dirty="0"/>
              <a:t>Compte-rendu de la Commission géographique Vilaine Aval Estuaire</a:t>
            </a:r>
          </a:p>
        </p:txBody>
      </p:sp>
      <p:pic>
        <p:nvPicPr>
          <p:cNvPr id="31" name="Espace réservé pour une image  2">
            <a:extLst>
              <a:ext uri="{FF2B5EF4-FFF2-40B4-BE49-F238E27FC236}">
                <a16:creationId xmlns:a16="http://schemas.microsoft.com/office/drawing/2014/main" id="{A115C635-E85A-1918-23B9-1B6205BF60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709" y="-1430"/>
            <a:ext cx="5283821" cy="5200905"/>
          </a:xfrm>
          <a:custGeom>
            <a:avLst/>
            <a:gdLst>
              <a:gd name="connsiteX0" fmla="*/ 0 w 12428888"/>
              <a:gd name="connsiteY0" fmla="*/ 6028448 h 12056896"/>
              <a:gd name="connsiteX1" fmla="*/ 6214444 w 12428888"/>
              <a:gd name="connsiteY1" fmla="*/ 0 h 12056896"/>
              <a:gd name="connsiteX2" fmla="*/ 12428888 w 12428888"/>
              <a:gd name="connsiteY2" fmla="*/ 6028448 h 12056896"/>
              <a:gd name="connsiteX3" fmla="*/ 6214444 w 12428888"/>
              <a:gd name="connsiteY3" fmla="*/ 12056896 h 12056896"/>
              <a:gd name="connsiteX4" fmla="*/ 0 w 12428888"/>
              <a:gd name="connsiteY4" fmla="*/ 6028448 h 12056896"/>
              <a:gd name="connsiteX0" fmla="*/ 0 w 12431828"/>
              <a:gd name="connsiteY0" fmla="*/ 6028448 h 12783745"/>
              <a:gd name="connsiteX1" fmla="*/ 6214444 w 12431828"/>
              <a:gd name="connsiteY1" fmla="*/ 0 h 12783745"/>
              <a:gd name="connsiteX2" fmla="*/ 12428888 w 12431828"/>
              <a:gd name="connsiteY2" fmla="*/ 6028448 h 12783745"/>
              <a:gd name="connsiteX3" fmla="*/ 7020426 w 12431828"/>
              <a:gd name="connsiteY3" fmla="*/ 12008770 h 12783745"/>
              <a:gd name="connsiteX4" fmla="*/ 6214444 w 12431828"/>
              <a:gd name="connsiteY4" fmla="*/ 12056896 h 12783745"/>
              <a:gd name="connsiteX5" fmla="*/ 0 w 12431828"/>
              <a:gd name="connsiteY5" fmla="*/ 6028448 h 12783745"/>
              <a:gd name="connsiteX0" fmla="*/ 0 w 12432858"/>
              <a:gd name="connsiteY0" fmla="*/ 6028448 h 12783745"/>
              <a:gd name="connsiteX1" fmla="*/ 6214444 w 12432858"/>
              <a:gd name="connsiteY1" fmla="*/ 0 h 12783745"/>
              <a:gd name="connsiteX2" fmla="*/ 12428888 w 12432858"/>
              <a:gd name="connsiteY2" fmla="*/ 6028448 h 12783745"/>
              <a:gd name="connsiteX3" fmla="*/ 7020426 w 12432858"/>
              <a:gd name="connsiteY3" fmla="*/ 12008770 h 12783745"/>
              <a:gd name="connsiteX4" fmla="*/ 6214444 w 12432858"/>
              <a:gd name="connsiteY4" fmla="*/ 12056896 h 12783745"/>
              <a:gd name="connsiteX5" fmla="*/ 0 w 12432858"/>
              <a:gd name="connsiteY5" fmla="*/ 6028448 h 12783745"/>
              <a:gd name="connsiteX0" fmla="*/ 4463 w 12437321"/>
              <a:gd name="connsiteY0" fmla="*/ 6028448 h 12008770"/>
              <a:gd name="connsiteX1" fmla="*/ 6218907 w 12437321"/>
              <a:gd name="connsiteY1" fmla="*/ 0 h 12008770"/>
              <a:gd name="connsiteX2" fmla="*/ 12433351 w 12437321"/>
              <a:gd name="connsiteY2" fmla="*/ 6028448 h 12008770"/>
              <a:gd name="connsiteX3" fmla="*/ 7024889 w 12437321"/>
              <a:gd name="connsiteY3" fmla="*/ 12008770 h 12008770"/>
              <a:gd name="connsiteX4" fmla="*/ 4463 w 12437321"/>
              <a:gd name="connsiteY4" fmla="*/ 6028448 h 12008770"/>
              <a:gd name="connsiteX0" fmla="*/ 0 w 12432858"/>
              <a:gd name="connsiteY0" fmla="*/ 747540 h 6727862"/>
              <a:gd name="connsiteX1" fmla="*/ 12428888 w 12432858"/>
              <a:gd name="connsiteY1" fmla="*/ 747540 h 6727862"/>
              <a:gd name="connsiteX2" fmla="*/ 7020426 w 12432858"/>
              <a:gd name="connsiteY2" fmla="*/ 6727862 h 6727862"/>
              <a:gd name="connsiteX3" fmla="*/ 0 w 12432858"/>
              <a:gd name="connsiteY3" fmla="*/ 747540 h 6727862"/>
              <a:gd name="connsiteX0" fmla="*/ 1894302 w 6078510"/>
              <a:gd name="connsiteY0" fmla="*/ 2202483 h 6258755"/>
              <a:gd name="connsiteX1" fmla="*/ 6074540 w 6078510"/>
              <a:gd name="connsiteY1" fmla="*/ 278433 h 6258755"/>
              <a:gd name="connsiteX2" fmla="*/ 666078 w 6078510"/>
              <a:gd name="connsiteY2" fmla="*/ 6258755 h 6258755"/>
              <a:gd name="connsiteX3" fmla="*/ 1894302 w 6078510"/>
              <a:gd name="connsiteY3" fmla="*/ 2202483 h 6258755"/>
              <a:gd name="connsiteX0" fmla="*/ 869635 w 6311143"/>
              <a:gd name="connsiteY0" fmla="*/ 1228949 h 6447271"/>
              <a:gd name="connsiteX1" fmla="*/ 6307173 w 6311143"/>
              <a:gd name="connsiteY1" fmla="*/ 466949 h 6447271"/>
              <a:gd name="connsiteX2" fmla="*/ 898711 w 6311143"/>
              <a:gd name="connsiteY2" fmla="*/ 6447271 h 6447271"/>
              <a:gd name="connsiteX3" fmla="*/ 869635 w 6311143"/>
              <a:gd name="connsiteY3" fmla="*/ 1228949 h 6447271"/>
              <a:gd name="connsiteX0" fmla="*/ 0 w 5441508"/>
              <a:gd name="connsiteY0" fmla="*/ 1228949 h 6447271"/>
              <a:gd name="connsiteX1" fmla="*/ 5437538 w 5441508"/>
              <a:gd name="connsiteY1" fmla="*/ 466949 h 6447271"/>
              <a:gd name="connsiteX2" fmla="*/ 29076 w 5441508"/>
              <a:gd name="connsiteY2" fmla="*/ 6447271 h 6447271"/>
              <a:gd name="connsiteX3" fmla="*/ 0 w 5441508"/>
              <a:gd name="connsiteY3" fmla="*/ 1228949 h 6447271"/>
              <a:gd name="connsiteX0" fmla="*/ 318818 w 4771338"/>
              <a:gd name="connsiteY0" fmla="*/ 575705 h 5794027"/>
              <a:gd name="connsiteX1" fmla="*/ 4765756 w 4771338"/>
              <a:gd name="connsiteY1" fmla="*/ 804305 h 5794027"/>
              <a:gd name="connsiteX2" fmla="*/ 347894 w 4771338"/>
              <a:gd name="connsiteY2" fmla="*/ 5794027 h 5794027"/>
              <a:gd name="connsiteX3" fmla="*/ 318818 w 4771338"/>
              <a:gd name="connsiteY3" fmla="*/ 575705 h 5794027"/>
              <a:gd name="connsiteX0" fmla="*/ 382284 w 5690603"/>
              <a:gd name="connsiteY0" fmla="*/ 734732 h 5953054"/>
              <a:gd name="connsiteX1" fmla="*/ 5686472 w 5690603"/>
              <a:gd name="connsiteY1" fmla="*/ 677582 h 5953054"/>
              <a:gd name="connsiteX2" fmla="*/ 411360 w 5690603"/>
              <a:gd name="connsiteY2" fmla="*/ 5953054 h 5953054"/>
              <a:gd name="connsiteX3" fmla="*/ 382284 w 5690603"/>
              <a:gd name="connsiteY3" fmla="*/ 734732 h 5953054"/>
              <a:gd name="connsiteX0" fmla="*/ 382284 w 5690603"/>
              <a:gd name="connsiteY0" fmla="*/ 403112 h 5621434"/>
              <a:gd name="connsiteX1" fmla="*/ 5686472 w 5690603"/>
              <a:gd name="connsiteY1" fmla="*/ 345962 h 5621434"/>
              <a:gd name="connsiteX2" fmla="*/ 411360 w 5690603"/>
              <a:gd name="connsiteY2" fmla="*/ 5621434 h 5621434"/>
              <a:gd name="connsiteX3" fmla="*/ 382284 w 5690603"/>
              <a:gd name="connsiteY3" fmla="*/ 403112 h 5621434"/>
              <a:gd name="connsiteX0" fmla="*/ 161 w 5308480"/>
              <a:gd name="connsiteY0" fmla="*/ 470785 h 5689107"/>
              <a:gd name="connsiteX1" fmla="*/ 5304349 w 5308480"/>
              <a:gd name="connsiteY1" fmla="*/ 413635 h 5689107"/>
              <a:gd name="connsiteX2" fmla="*/ 29237 w 5308480"/>
              <a:gd name="connsiteY2" fmla="*/ 5689107 h 5689107"/>
              <a:gd name="connsiteX3" fmla="*/ 161 w 5308480"/>
              <a:gd name="connsiteY3" fmla="*/ 470785 h 5689107"/>
              <a:gd name="connsiteX0" fmla="*/ 161 w 5308480"/>
              <a:gd name="connsiteY0" fmla="*/ 57150 h 5275472"/>
              <a:gd name="connsiteX1" fmla="*/ 5304349 w 5308480"/>
              <a:gd name="connsiteY1" fmla="*/ 0 h 5275472"/>
              <a:gd name="connsiteX2" fmla="*/ 29237 w 5308480"/>
              <a:gd name="connsiteY2" fmla="*/ 5275472 h 5275472"/>
              <a:gd name="connsiteX3" fmla="*/ 161 w 5308480"/>
              <a:gd name="connsiteY3" fmla="*/ 57150 h 5275472"/>
              <a:gd name="connsiteX0" fmla="*/ 188638 w 5279243"/>
              <a:gd name="connsiteY0" fmla="*/ 187778 h 5275472"/>
              <a:gd name="connsiteX1" fmla="*/ 5275112 w 5279243"/>
              <a:gd name="connsiteY1" fmla="*/ 0 h 5275472"/>
              <a:gd name="connsiteX2" fmla="*/ 0 w 5279243"/>
              <a:gd name="connsiteY2" fmla="*/ 5275472 h 5275472"/>
              <a:gd name="connsiteX3" fmla="*/ 188638 w 5279243"/>
              <a:gd name="connsiteY3" fmla="*/ 187778 h 5275472"/>
              <a:gd name="connsiteX0" fmla="*/ 498 w 5282691"/>
              <a:gd name="connsiteY0" fmla="*/ 0 h 5279282"/>
              <a:gd name="connsiteX1" fmla="*/ 5278560 w 5282691"/>
              <a:gd name="connsiteY1" fmla="*/ 3810 h 5279282"/>
              <a:gd name="connsiteX2" fmla="*/ 3448 w 5282691"/>
              <a:gd name="connsiteY2" fmla="*/ 5279282 h 5279282"/>
              <a:gd name="connsiteX3" fmla="*/ 498 w 5282691"/>
              <a:gd name="connsiteY3" fmla="*/ 0 h 5279282"/>
              <a:gd name="connsiteX0" fmla="*/ 498 w 5282691"/>
              <a:gd name="connsiteY0" fmla="*/ 0 h 5279282"/>
              <a:gd name="connsiteX1" fmla="*/ 5278560 w 5282691"/>
              <a:gd name="connsiteY1" fmla="*/ 3810 h 5279282"/>
              <a:gd name="connsiteX2" fmla="*/ 3448 w 5282691"/>
              <a:gd name="connsiteY2" fmla="*/ 5279282 h 5279282"/>
              <a:gd name="connsiteX3" fmla="*/ 498 w 5282691"/>
              <a:gd name="connsiteY3" fmla="*/ 0 h 5279282"/>
              <a:gd name="connsiteX0" fmla="*/ 498 w 5282691"/>
              <a:gd name="connsiteY0" fmla="*/ 0 h 5279282"/>
              <a:gd name="connsiteX1" fmla="*/ 5278560 w 5282691"/>
              <a:gd name="connsiteY1" fmla="*/ 3810 h 5279282"/>
              <a:gd name="connsiteX2" fmla="*/ 3448 w 5282691"/>
              <a:gd name="connsiteY2" fmla="*/ 5279282 h 5279282"/>
              <a:gd name="connsiteX3" fmla="*/ 498 w 5282691"/>
              <a:gd name="connsiteY3" fmla="*/ 0 h 5279282"/>
              <a:gd name="connsiteX0" fmla="*/ 0 w 5282193"/>
              <a:gd name="connsiteY0" fmla="*/ 0 h 5279282"/>
              <a:gd name="connsiteX1" fmla="*/ 5278062 w 5282193"/>
              <a:gd name="connsiteY1" fmla="*/ 3810 h 5279282"/>
              <a:gd name="connsiteX2" fmla="*/ 2950 w 5282193"/>
              <a:gd name="connsiteY2" fmla="*/ 5279282 h 5279282"/>
              <a:gd name="connsiteX3" fmla="*/ 0 w 5282193"/>
              <a:gd name="connsiteY3" fmla="*/ 0 h 5279282"/>
              <a:gd name="connsiteX0" fmla="*/ 498 w 5282691"/>
              <a:gd name="connsiteY0" fmla="*/ 0 h 5279282"/>
              <a:gd name="connsiteX1" fmla="*/ 5278560 w 5282691"/>
              <a:gd name="connsiteY1" fmla="*/ 3810 h 5279282"/>
              <a:gd name="connsiteX2" fmla="*/ 3448 w 5282691"/>
              <a:gd name="connsiteY2" fmla="*/ 5279282 h 5279282"/>
              <a:gd name="connsiteX3" fmla="*/ 498 w 5282691"/>
              <a:gd name="connsiteY3" fmla="*/ 0 h 5279282"/>
              <a:gd name="connsiteX0" fmla="*/ 498 w 5282981"/>
              <a:gd name="connsiteY0" fmla="*/ 0 h 5279282"/>
              <a:gd name="connsiteX1" fmla="*/ 5278560 w 5282981"/>
              <a:gd name="connsiteY1" fmla="*/ 3810 h 5279282"/>
              <a:gd name="connsiteX2" fmla="*/ 3448 w 5282981"/>
              <a:gd name="connsiteY2" fmla="*/ 5279282 h 5279282"/>
              <a:gd name="connsiteX3" fmla="*/ 498 w 5282981"/>
              <a:gd name="connsiteY3" fmla="*/ 0 h 5279282"/>
              <a:gd name="connsiteX0" fmla="*/ 14467 w 5296925"/>
              <a:gd name="connsiteY0" fmla="*/ 0 h 4939648"/>
              <a:gd name="connsiteX1" fmla="*/ 5292529 w 5296925"/>
              <a:gd name="connsiteY1" fmla="*/ 3810 h 4939648"/>
              <a:gd name="connsiteX2" fmla="*/ 0 w 5296925"/>
              <a:gd name="connsiteY2" fmla="*/ 4939648 h 4939648"/>
              <a:gd name="connsiteX3" fmla="*/ 14467 w 5296925"/>
              <a:gd name="connsiteY3" fmla="*/ 0 h 4939648"/>
              <a:gd name="connsiteX0" fmla="*/ 26 w 5282874"/>
              <a:gd name="connsiteY0" fmla="*/ 0 h 4713225"/>
              <a:gd name="connsiteX1" fmla="*/ 5278088 w 5282874"/>
              <a:gd name="connsiteY1" fmla="*/ 3810 h 4713225"/>
              <a:gd name="connsiteX2" fmla="*/ 238107 w 5282874"/>
              <a:gd name="connsiteY2" fmla="*/ 4713225 h 4713225"/>
              <a:gd name="connsiteX3" fmla="*/ 26 w 5282874"/>
              <a:gd name="connsiteY3" fmla="*/ 0 h 4713225"/>
              <a:gd name="connsiteX0" fmla="*/ 5759 w 5288229"/>
              <a:gd name="connsiteY0" fmla="*/ 0 h 5200905"/>
              <a:gd name="connsiteX1" fmla="*/ 5283821 w 5288229"/>
              <a:gd name="connsiteY1" fmla="*/ 3810 h 5200905"/>
              <a:gd name="connsiteX2" fmla="*/ 0 w 5288229"/>
              <a:gd name="connsiteY2" fmla="*/ 5200905 h 5200905"/>
              <a:gd name="connsiteX3" fmla="*/ 5759 w 5288229"/>
              <a:gd name="connsiteY3" fmla="*/ 0 h 5200905"/>
              <a:gd name="connsiteX0" fmla="*/ 5759 w 5289495"/>
              <a:gd name="connsiteY0" fmla="*/ 0 h 5200905"/>
              <a:gd name="connsiteX1" fmla="*/ 5283821 w 5289495"/>
              <a:gd name="connsiteY1" fmla="*/ 3810 h 5200905"/>
              <a:gd name="connsiteX2" fmla="*/ 0 w 5289495"/>
              <a:gd name="connsiteY2" fmla="*/ 5200905 h 5200905"/>
              <a:gd name="connsiteX3" fmla="*/ 5759 w 5289495"/>
              <a:gd name="connsiteY3" fmla="*/ 0 h 5200905"/>
              <a:gd name="connsiteX0" fmla="*/ 5759 w 5283821"/>
              <a:gd name="connsiteY0" fmla="*/ 0 h 5200905"/>
              <a:gd name="connsiteX1" fmla="*/ 5283821 w 5283821"/>
              <a:gd name="connsiteY1" fmla="*/ 3810 h 5200905"/>
              <a:gd name="connsiteX2" fmla="*/ 0 w 5283821"/>
              <a:gd name="connsiteY2" fmla="*/ 5200905 h 5200905"/>
              <a:gd name="connsiteX3" fmla="*/ 5759 w 5283821"/>
              <a:gd name="connsiteY3" fmla="*/ 0 h 5200905"/>
              <a:gd name="connsiteX0" fmla="*/ 5759 w 5283821"/>
              <a:gd name="connsiteY0" fmla="*/ 0 h 5200905"/>
              <a:gd name="connsiteX1" fmla="*/ 5283821 w 5283821"/>
              <a:gd name="connsiteY1" fmla="*/ 3810 h 5200905"/>
              <a:gd name="connsiteX2" fmla="*/ 0 w 5283821"/>
              <a:gd name="connsiteY2" fmla="*/ 5200905 h 5200905"/>
              <a:gd name="connsiteX3" fmla="*/ 5759 w 5283821"/>
              <a:gd name="connsiteY3" fmla="*/ 0 h 5200905"/>
            </a:gdLst>
            <a:ahLst/>
            <a:cxnLst>
              <a:cxn ang="0">
                <a:pos x="connsiteX0" y="connsiteY0"/>
              </a:cxn>
              <a:cxn ang="0">
                <a:pos x="connsiteX1" y="connsiteY1"/>
              </a:cxn>
              <a:cxn ang="0">
                <a:pos x="connsiteX2" y="connsiteY2"/>
              </a:cxn>
              <a:cxn ang="0">
                <a:pos x="connsiteX3" y="connsiteY3"/>
              </a:cxn>
            </a:cxnLst>
            <a:rect l="l" t="t" r="r" b="b"/>
            <a:pathLst>
              <a:path w="5283821" h="5200905">
                <a:moveTo>
                  <a:pt x="5759" y="0"/>
                </a:moveTo>
                <a:lnTo>
                  <a:pt x="5283821" y="3810"/>
                </a:lnTo>
                <a:cubicBezTo>
                  <a:pt x="5183019" y="2318780"/>
                  <a:pt x="3153299" y="4928600"/>
                  <a:pt x="0" y="5200905"/>
                </a:cubicBezTo>
                <a:cubicBezTo>
                  <a:pt x="4969" y="3467355"/>
                  <a:pt x="2874" y="1031644"/>
                  <a:pt x="5759" y="0"/>
                </a:cubicBezTo>
                <a:close/>
              </a:path>
            </a:pathLst>
          </a:custGeom>
          <a:solidFill>
            <a:schemeClr val="bg1">
              <a:lumMod val="95000"/>
            </a:schemeClr>
          </a:solidFill>
          <a:ln>
            <a:noFill/>
          </a:ln>
        </p:spPr>
      </p:pic>
      <p:pic>
        <p:nvPicPr>
          <p:cNvPr id="2" name="Image 1">
            <a:extLst>
              <a:ext uri="{FF2B5EF4-FFF2-40B4-BE49-F238E27FC236}">
                <a16:creationId xmlns:a16="http://schemas.microsoft.com/office/drawing/2014/main" id="{BE39562A-961F-B425-B5E5-C309B84ED7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9757861" y="631744"/>
            <a:ext cx="1724025" cy="1082040"/>
          </a:xfrm>
          <a:prstGeom prst="rect">
            <a:avLst/>
          </a:prstGeom>
          <a:ln>
            <a:noFill/>
          </a:ln>
          <a:extLst>
            <a:ext uri="{53640926-AAD7-44D8-BBD7-CCE9431645EC}">
              <a14:shadowObscured xmlns:a14="http://schemas.microsoft.com/office/drawing/2010/main"/>
            </a:ext>
          </a:extLst>
        </p:spPr>
      </p:pic>
      <p:pic>
        <p:nvPicPr>
          <p:cNvPr id="3" name="Image 6">
            <a:extLst>
              <a:ext uri="{FF2B5EF4-FFF2-40B4-BE49-F238E27FC236}">
                <a16:creationId xmlns:a16="http://schemas.microsoft.com/office/drawing/2014/main" id="{764A8011-28E8-978E-EF4B-748A3BC794E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90556" y="578258"/>
            <a:ext cx="16764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e 3">
            <a:extLst>
              <a:ext uri="{FF2B5EF4-FFF2-40B4-BE49-F238E27FC236}">
                <a16:creationId xmlns:a16="http://schemas.microsoft.com/office/drawing/2014/main" id="{383A16E3-FD3C-6D50-8804-80D3E22790CA}"/>
              </a:ext>
            </a:extLst>
          </p:cNvPr>
          <p:cNvGrpSpPr/>
          <p:nvPr/>
        </p:nvGrpSpPr>
        <p:grpSpPr>
          <a:xfrm>
            <a:off x="9789413" y="2028465"/>
            <a:ext cx="2020463" cy="514710"/>
            <a:chOff x="80026" y="5991177"/>
            <a:chExt cx="2841630" cy="723901"/>
          </a:xfrm>
        </p:grpSpPr>
        <p:pic>
          <p:nvPicPr>
            <p:cNvPr id="7" name="Picture 6">
              <a:extLst>
                <a:ext uri="{FF2B5EF4-FFF2-40B4-BE49-F238E27FC236}">
                  <a16:creationId xmlns:a16="http://schemas.microsoft.com/office/drawing/2014/main" id="{1CA72557-6BCE-F3C7-973D-75983F2A943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0026" y="5991178"/>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extLst>
                <a:ext uri="{FF2B5EF4-FFF2-40B4-BE49-F238E27FC236}">
                  <a16:creationId xmlns:a16="http://schemas.microsoft.com/office/drawing/2014/main" id="{19F30D67-DD28-8539-608F-E4EDAED91F85}"/>
                </a:ext>
              </a:extLst>
            </p:cNvPr>
            <p:cNvPicPr>
              <a:picLocks noChangeAspect="1" noChangeArrowheads="1"/>
            </p:cNvPicPr>
            <p:nvPr/>
          </p:nvPicPr>
          <p:blipFill>
            <a:blip r:embed="rId6" r:link="rId7" cstate="screen">
              <a:extLst>
                <a:ext uri="{28A0092B-C50C-407E-A947-70E740481C1C}">
                  <a14:useLocalDpi xmlns:a14="http://schemas.microsoft.com/office/drawing/2010/main"/>
                </a:ext>
              </a:extLst>
            </a:blip>
            <a:srcRect/>
            <a:stretch>
              <a:fillRect/>
            </a:stretch>
          </p:blipFill>
          <p:spPr bwMode="auto">
            <a:xfrm>
              <a:off x="966786" y="5991178"/>
              <a:ext cx="129698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extLst>
                <a:ext uri="{FF2B5EF4-FFF2-40B4-BE49-F238E27FC236}">
                  <a16:creationId xmlns:a16="http://schemas.microsoft.com/office/drawing/2014/main" id="{584D269F-0152-9FBC-2127-CAA2D844A6FE}"/>
                </a:ext>
              </a:extLst>
            </p:cNvPr>
            <p:cNvPicPr>
              <a:picLocks noChangeAspect="1" noChangeArrowheads="1"/>
            </p:cNvPicPr>
            <p:nvPr/>
          </p:nvPicPr>
          <p:blipFill>
            <a:blip r:embed="rId8" r:link="rId9" cstate="screen">
              <a:extLst>
                <a:ext uri="{28A0092B-C50C-407E-A947-70E740481C1C}">
                  <a14:useLocalDpi xmlns:a14="http://schemas.microsoft.com/office/drawing/2010/main"/>
                </a:ext>
              </a:extLst>
            </a:blip>
            <a:srcRect/>
            <a:stretch>
              <a:fillRect/>
            </a:stretch>
          </p:blipFill>
          <p:spPr bwMode="auto">
            <a:xfrm>
              <a:off x="2381906" y="5991177"/>
              <a:ext cx="5397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25887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81C5E2-A5F8-1210-5C12-DC92F15A6AB2}"/>
              </a:ext>
            </a:extLst>
          </p:cNvPr>
          <p:cNvSpPr>
            <a:spLocks noGrp="1"/>
          </p:cNvSpPr>
          <p:nvPr>
            <p:ph type="title"/>
          </p:nvPr>
        </p:nvSpPr>
        <p:spPr>
          <a:xfrm>
            <a:off x="647704" y="260350"/>
            <a:ext cx="10963261" cy="379478"/>
          </a:xfrm>
        </p:spPr>
        <p:txBody>
          <a:bodyPr>
            <a:normAutofit fontScale="90000"/>
          </a:bodyPr>
          <a:lstStyle/>
          <a:p>
            <a:r>
              <a:rPr lang="fr-FR" dirty="0"/>
              <a:t>Tendances prévisionnelles des enjeux sur les </a:t>
            </a:r>
            <a:r>
              <a:rPr lang="fr-FR" dirty="0">
                <a:solidFill>
                  <a:schemeClr val="tx2"/>
                </a:solidFill>
              </a:rPr>
              <a:t>risques d’inondations, de submersion marine et d’érosion du trait de côte</a:t>
            </a:r>
            <a:br>
              <a:rPr lang="fr-FR" dirty="0"/>
            </a:br>
            <a:endParaRPr lang="fr-FR" dirty="0"/>
          </a:p>
        </p:txBody>
      </p:sp>
      <p:sp>
        <p:nvSpPr>
          <p:cNvPr id="3" name="Espace réservé du numéro de diapositive 2">
            <a:extLst>
              <a:ext uri="{FF2B5EF4-FFF2-40B4-BE49-F238E27FC236}">
                <a16:creationId xmlns:a16="http://schemas.microsoft.com/office/drawing/2014/main" id="{6288AFE8-DA46-7AB6-3B81-0FB05921693F}"/>
              </a:ext>
            </a:extLst>
          </p:cNvPr>
          <p:cNvSpPr>
            <a:spLocks noGrp="1"/>
          </p:cNvSpPr>
          <p:nvPr>
            <p:ph type="sldNum" sz="quarter" idx="10"/>
          </p:nvPr>
        </p:nvSpPr>
        <p:spPr/>
        <p:txBody>
          <a:bodyPr/>
          <a:lstStyle/>
          <a:p>
            <a:fld id="{D67C0D4E-7AF8-4EE0-8632-0BA880AF82F5}" type="slidenum">
              <a:rPr lang="fr-FR" smtClean="0"/>
              <a:pPr/>
              <a:t>10</a:t>
            </a:fld>
            <a:endParaRPr lang="fr-FR" dirty="0"/>
          </a:p>
        </p:txBody>
      </p:sp>
      <p:sp>
        <p:nvSpPr>
          <p:cNvPr id="4" name="Espace réservé du pied de page 3">
            <a:extLst>
              <a:ext uri="{FF2B5EF4-FFF2-40B4-BE49-F238E27FC236}">
                <a16:creationId xmlns:a16="http://schemas.microsoft.com/office/drawing/2014/main" id="{688A4A96-E849-9967-41B2-A343E4E72463}"/>
              </a:ext>
            </a:extLst>
          </p:cNvPr>
          <p:cNvSpPr>
            <a:spLocks noGrp="1"/>
          </p:cNvSpPr>
          <p:nvPr>
            <p:ph type="ftr" sz="quarter" idx="11"/>
          </p:nvPr>
        </p:nvSpPr>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327E6DA6-8CF9-CA0C-ACEC-B8F44356EBD8}"/>
              </a:ext>
            </a:extLst>
          </p:cNvPr>
          <p:cNvSpPr>
            <a:spLocks noGrp="1"/>
          </p:cNvSpPr>
          <p:nvPr>
            <p:ph type="dt" sz="half" idx="12"/>
          </p:nvPr>
        </p:nvSpPr>
        <p:spPr/>
        <p:txBody>
          <a:bodyPr/>
          <a:lstStyle/>
          <a:p>
            <a:r>
              <a:rPr lang="fr-FR" dirty="0"/>
              <a:t>Octobre 2023</a:t>
            </a:r>
          </a:p>
        </p:txBody>
      </p:sp>
      <p:sp>
        <p:nvSpPr>
          <p:cNvPr id="7" name="ZoneTexte 6">
            <a:extLst>
              <a:ext uri="{FF2B5EF4-FFF2-40B4-BE49-F238E27FC236}">
                <a16:creationId xmlns:a16="http://schemas.microsoft.com/office/drawing/2014/main" id="{C131FD7D-2B77-C094-F888-7D14A0965C36}"/>
              </a:ext>
            </a:extLst>
          </p:cNvPr>
          <p:cNvSpPr txBox="1"/>
          <p:nvPr/>
        </p:nvSpPr>
        <p:spPr>
          <a:xfrm>
            <a:off x="214202" y="1264741"/>
            <a:ext cx="2709276" cy="2400657"/>
          </a:xfrm>
          <a:prstGeom prst="roundRect">
            <a:avLst/>
          </a:prstGeom>
          <a:solidFill>
            <a:schemeClr val="bg1"/>
          </a:solidFill>
          <a:ln w="3175">
            <a:solidFill>
              <a:schemeClr val="accent6"/>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000" b="1" dirty="0">
                <a:latin typeface="Segoe UI" panose="020B0502040204020203" pitchFamily="34" charset="0"/>
                <a:cs typeface="Segoe UI" panose="020B0502040204020203" pitchFamily="34" charset="0"/>
              </a:rPr>
              <a:t>Facteurs favorables</a:t>
            </a:r>
          </a:p>
          <a:p>
            <a:pPr>
              <a:spcAft>
                <a:spcPts val="600"/>
              </a:spcAft>
              <a:buSzPct val="120000"/>
            </a:pPr>
            <a:endParaRPr lang="fr-FR" sz="1000" dirty="0">
              <a:latin typeface="Segoe UI" panose="020B0502040204020203" pitchFamily="34" charset="0"/>
              <a:cs typeface="Segoe UI" panose="020B0502040204020203" pitchFamily="34" charset="0"/>
            </a:endParaRPr>
          </a:p>
          <a:p>
            <a:pPr algn="just">
              <a:spcAft>
                <a:spcPts val="600"/>
              </a:spcAft>
              <a:buSzPct val="120000"/>
            </a:pPr>
            <a:r>
              <a:rPr lang="fr-FR" sz="1000" dirty="0">
                <a:latin typeface="Segoe UI" panose="020B0502040204020203" pitchFamily="34" charset="0"/>
                <a:cs typeface="Segoe UI" panose="020B0502040204020203" pitchFamily="34" charset="0"/>
              </a:rPr>
              <a:t>Des outils engagés pour prévenir et réduire les risques et les conséquences des inondations</a:t>
            </a:r>
          </a:p>
          <a:p>
            <a:pPr algn="just">
              <a:spcAft>
                <a:spcPts val="600"/>
              </a:spcAft>
              <a:buSzPct val="120000"/>
            </a:pPr>
            <a:r>
              <a:rPr lang="fr-FR" sz="1000" dirty="0">
                <a:latin typeface="Segoe UI" panose="020B0502040204020203" pitchFamily="34" charset="0"/>
                <a:cs typeface="Segoe UI" panose="020B0502040204020203" pitchFamily="34" charset="0"/>
              </a:rPr>
              <a:t>Contribution des programmes de restauration au ralentissement des écoulements et au rétablissement des fonctions tampons</a:t>
            </a:r>
          </a:p>
          <a:p>
            <a:pPr algn="just">
              <a:spcAft>
                <a:spcPts val="600"/>
              </a:spcAft>
              <a:buSzPct val="120000"/>
            </a:pPr>
            <a:r>
              <a:rPr lang="fr-FR" sz="1000" dirty="0">
                <a:latin typeface="Segoe UI" panose="020B0502040204020203" pitchFamily="34" charset="0"/>
                <a:cs typeface="Segoe UI" panose="020B0502040204020203" pitchFamily="34" charset="0"/>
              </a:rPr>
              <a:t>Des ouvrages hydrauliques avec des fonctions d’écrêtement des crues (Haute-Vilaine)</a:t>
            </a:r>
          </a:p>
        </p:txBody>
      </p:sp>
      <p:pic>
        <p:nvPicPr>
          <p:cNvPr id="9" name="Graphique 8" descr="Badge à suivre contour">
            <a:extLst>
              <a:ext uri="{FF2B5EF4-FFF2-40B4-BE49-F238E27FC236}">
                <a16:creationId xmlns:a16="http://schemas.microsoft.com/office/drawing/2014/main" id="{5E3B365F-BFEF-DAD0-963D-EFF7C7EB169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370734" y="1288982"/>
            <a:ext cx="432000" cy="432000"/>
          </a:xfrm>
          <a:prstGeom prst="rect">
            <a:avLst/>
          </a:prstGeom>
        </p:spPr>
      </p:pic>
      <p:sp>
        <p:nvSpPr>
          <p:cNvPr id="10" name="ZoneTexte 9">
            <a:extLst>
              <a:ext uri="{FF2B5EF4-FFF2-40B4-BE49-F238E27FC236}">
                <a16:creationId xmlns:a16="http://schemas.microsoft.com/office/drawing/2014/main" id="{FC43D883-B017-3647-2D40-B3A9AA20D754}"/>
              </a:ext>
            </a:extLst>
          </p:cNvPr>
          <p:cNvSpPr txBox="1"/>
          <p:nvPr/>
        </p:nvSpPr>
        <p:spPr>
          <a:xfrm>
            <a:off x="204334" y="3861037"/>
            <a:ext cx="2709276" cy="2485787"/>
          </a:xfrm>
          <a:prstGeom prst="roundRect">
            <a:avLst/>
          </a:prstGeom>
          <a:ln w="3175">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000" b="1" dirty="0">
                <a:latin typeface="Segoe UI" panose="020B0502040204020203" pitchFamily="34" charset="0"/>
                <a:cs typeface="Segoe UI" panose="020B0502040204020203" pitchFamily="34" charset="0"/>
              </a:rPr>
              <a:t>Facteurs défavorables</a:t>
            </a:r>
          </a:p>
          <a:p>
            <a:endParaRPr lang="fr-FR" sz="1000" dirty="0">
              <a:latin typeface="Segoe UI" panose="020B0502040204020203" pitchFamily="34" charset="0"/>
              <a:cs typeface="Segoe UI" panose="020B0502040204020203" pitchFamily="34" charset="0"/>
            </a:endParaRPr>
          </a:p>
          <a:p>
            <a:pPr algn="just"/>
            <a:r>
              <a:rPr lang="fr-FR" sz="1000" dirty="0">
                <a:latin typeface="Segoe UI" panose="020B0502040204020203" pitchFamily="34" charset="0"/>
                <a:cs typeface="Segoe UI" panose="020B0502040204020203" pitchFamily="34" charset="0"/>
              </a:rPr>
              <a:t>Le changement climatique qui tend à favoriser les épisodes météorologiques extrêmes et conduit à une élévation du niveau de la mer</a:t>
            </a:r>
          </a:p>
          <a:p>
            <a:pPr algn="just"/>
            <a:endParaRPr lang="fr-FR" sz="1000" dirty="0">
              <a:latin typeface="Segoe UI" panose="020B0502040204020203" pitchFamily="34" charset="0"/>
              <a:cs typeface="Segoe UI" panose="020B0502040204020203" pitchFamily="34" charset="0"/>
            </a:endParaRPr>
          </a:p>
          <a:p>
            <a:pPr algn="just"/>
            <a:r>
              <a:rPr lang="fr-FR" sz="1000" dirty="0">
                <a:latin typeface="Segoe UI" panose="020B0502040204020203" pitchFamily="34" charset="0"/>
                <a:cs typeface="Segoe UI" panose="020B0502040204020203" pitchFamily="34" charset="0"/>
              </a:rPr>
              <a:t>Des aménagements du territoire qui favorisent le ruissellement et accélèrent les écoulements </a:t>
            </a:r>
          </a:p>
          <a:p>
            <a:pPr algn="just"/>
            <a:endParaRPr lang="fr-FR" sz="1000" dirty="0">
              <a:latin typeface="Segoe UI" panose="020B0502040204020203" pitchFamily="34" charset="0"/>
              <a:cs typeface="Segoe UI" panose="020B0502040204020203" pitchFamily="34" charset="0"/>
            </a:endParaRPr>
          </a:p>
          <a:p>
            <a:pPr algn="just"/>
            <a:r>
              <a:rPr lang="fr-FR" sz="1000" dirty="0">
                <a:latin typeface="Segoe UI" panose="020B0502040204020203" pitchFamily="34" charset="0"/>
                <a:cs typeface="Segoe UI" panose="020B0502040204020203" pitchFamily="34" charset="0"/>
              </a:rPr>
              <a:t>L’attractivité des secteurs littoraux implique un grand nombre d’enjeux présents dans les secteurs d’aléas</a:t>
            </a:r>
          </a:p>
        </p:txBody>
      </p:sp>
      <p:pic>
        <p:nvPicPr>
          <p:cNvPr id="11" name="Graphique 10" descr="Badge à ne plus suivre contour">
            <a:extLst>
              <a:ext uri="{FF2B5EF4-FFF2-40B4-BE49-F238E27FC236}">
                <a16:creationId xmlns:a16="http://schemas.microsoft.com/office/drawing/2014/main" id="{BD44E01D-649E-54E8-24BB-7035CA29FC5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70734" y="3885566"/>
            <a:ext cx="432000" cy="432000"/>
          </a:xfrm>
          <a:prstGeom prst="rect">
            <a:avLst/>
          </a:prstGeom>
        </p:spPr>
      </p:pic>
      <p:pic>
        <p:nvPicPr>
          <p:cNvPr id="12" name="Image 11">
            <a:extLst>
              <a:ext uri="{FF2B5EF4-FFF2-40B4-BE49-F238E27FC236}">
                <a16:creationId xmlns:a16="http://schemas.microsoft.com/office/drawing/2014/main" id="{C74C6F8F-E697-41AC-94AA-4C89C0258946}"/>
              </a:ext>
            </a:extLst>
          </p:cNvPr>
          <p:cNvPicPr>
            <a:picLocks noChangeAspect="1"/>
          </p:cNvPicPr>
          <p:nvPr/>
        </p:nvPicPr>
        <p:blipFill>
          <a:blip r:embed="rId6"/>
          <a:stretch>
            <a:fillRect/>
          </a:stretch>
        </p:blipFill>
        <p:spPr>
          <a:xfrm>
            <a:off x="3056223" y="1118437"/>
            <a:ext cx="8492650" cy="5374691"/>
          </a:xfrm>
          <a:prstGeom prst="rect">
            <a:avLst/>
          </a:prstGeom>
        </p:spPr>
      </p:pic>
    </p:spTree>
    <p:extLst>
      <p:ext uri="{BB962C8B-B14F-4D97-AF65-F5344CB8AC3E}">
        <p14:creationId xmlns:p14="http://schemas.microsoft.com/office/powerpoint/2010/main" val="4216993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Risques</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11</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
        <p:nvSpPr>
          <p:cNvPr id="6" name="Rectangle 5">
            <a:extLst>
              <a:ext uri="{FF2B5EF4-FFF2-40B4-BE49-F238E27FC236}">
                <a16:creationId xmlns:a16="http://schemas.microsoft.com/office/drawing/2014/main" id="{99466359-5529-489A-C439-02711B9B59B7}"/>
              </a:ext>
            </a:extLst>
          </p:cNvPr>
          <p:cNvSpPr/>
          <p:nvPr/>
        </p:nvSpPr>
        <p:spPr>
          <a:xfrm>
            <a:off x="564641" y="914400"/>
            <a:ext cx="683134" cy="1764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3BE444A6-8712-9FCF-5152-670505B97529}"/>
              </a:ext>
            </a:extLst>
          </p:cNvPr>
          <p:cNvSpPr txBox="1"/>
          <p:nvPr/>
        </p:nvSpPr>
        <p:spPr>
          <a:xfrm>
            <a:off x="291081" y="907350"/>
            <a:ext cx="11548493" cy="4264725"/>
          </a:xfrm>
          <a:prstGeom prst="rect">
            <a:avLst/>
          </a:prstGeom>
          <a:noFill/>
        </p:spPr>
        <p:txBody>
          <a:bodyPr wrap="square" rtlCol="0">
            <a:noAutofit/>
          </a:bodyPr>
          <a:lstStyle/>
          <a:p>
            <a:pPr algn="l" fontAlgn="b">
              <a:lnSpc>
                <a:spcPct val="100000"/>
              </a:lnSpc>
            </a:pPr>
            <a:r>
              <a:rPr lang="fr-FR" sz="1400" b="1" dirty="0">
                <a:solidFill>
                  <a:schemeClr val="dk1"/>
                </a:solidFill>
              </a:rPr>
              <a:t>Sujets à préciser en parallèle de la mise en œuvre du SAGE</a:t>
            </a:r>
          </a:p>
          <a:p>
            <a:pPr marL="285750" indent="-285750" fontAlgn="b">
              <a:lnSpc>
                <a:spcPct val="100000"/>
              </a:lnSpc>
              <a:buFont typeface="Arial" panose="020B0604020202020204" pitchFamily="34" charset="0"/>
              <a:buChar char="•"/>
            </a:pPr>
            <a:r>
              <a:rPr lang="fr-FR" sz="1400" dirty="0">
                <a:solidFill>
                  <a:schemeClr val="dk1"/>
                </a:solidFill>
              </a:rPr>
              <a:t>Cartographier de manière plus fine l’aléa ruissellement</a:t>
            </a:r>
          </a:p>
          <a:p>
            <a:pPr fontAlgn="b">
              <a:lnSpc>
                <a:spcPct val="100000"/>
              </a:lnSpc>
            </a:pPr>
            <a:endParaRPr lang="fr-FR" sz="1400" u="none" strike="noStrike" kern="1200" dirty="0">
              <a:solidFill>
                <a:schemeClr val="dk1"/>
              </a:solidFill>
              <a:effectLst/>
              <a:latin typeface="+mn-lt"/>
              <a:ea typeface="+mn-ea"/>
              <a:cs typeface="+mn-cs"/>
            </a:endParaRPr>
          </a:p>
          <a:p>
            <a:pPr fontAlgn="b"/>
            <a:r>
              <a:rPr lang="fr-FR" sz="1400" b="1" dirty="0">
                <a:solidFill>
                  <a:schemeClr val="dk1"/>
                </a:solidFill>
              </a:rPr>
              <a:t>Des facteurs favorables à mieux prendre en compte</a:t>
            </a:r>
          </a:p>
          <a:p>
            <a:pPr marL="285750" indent="-285750" algn="l" fontAlgn="b">
              <a:lnSpc>
                <a:spcPct val="100000"/>
              </a:lnSpc>
              <a:buFont typeface="Arial" panose="020B0604020202020204" pitchFamily="34" charset="0"/>
              <a:buChar char="•"/>
            </a:pPr>
            <a:r>
              <a:rPr lang="fr-FR" sz="1400" dirty="0">
                <a:solidFill>
                  <a:schemeClr val="dk1"/>
                </a:solidFill>
              </a:rPr>
              <a:t>Généralisation des schémas directeurs des eaux pluviales, qui permettent de définir des zones tampon</a:t>
            </a:r>
            <a:endParaRPr lang="fr-FR" sz="1400" u="none" strike="noStrike" kern="1200" dirty="0">
              <a:solidFill>
                <a:schemeClr val="dk1"/>
              </a:solidFill>
              <a:effectLst/>
              <a:latin typeface="+mn-lt"/>
              <a:ea typeface="+mn-ea"/>
              <a:cs typeface="+mn-cs"/>
            </a:endParaRPr>
          </a:p>
          <a:p>
            <a:pPr algn="l" fontAlgn="b">
              <a:lnSpc>
                <a:spcPct val="100000"/>
              </a:lnSpc>
            </a:pPr>
            <a:endParaRPr lang="fr-FR" sz="1400" b="1" dirty="0">
              <a:solidFill>
                <a:schemeClr val="dk1"/>
              </a:solidFill>
            </a:endParaRPr>
          </a:p>
          <a:p>
            <a:pPr algn="l" fontAlgn="b">
              <a:lnSpc>
                <a:spcPct val="100000"/>
              </a:lnSpc>
            </a:pPr>
            <a:r>
              <a:rPr lang="fr-FR" sz="1400" b="1" dirty="0">
                <a:solidFill>
                  <a:schemeClr val="dk1"/>
                </a:solidFill>
              </a:rPr>
              <a:t>Des facteurs défavorables à mieux intégrer</a:t>
            </a:r>
          </a:p>
          <a:p>
            <a:pPr marL="285750" indent="-285750" fontAlgn="b">
              <a:buFont typeface="Arial" panose="020B0604020202020204" pitchFamily="34" charset="0"/>
              <a:buChar char="•"/>
            </a:pPr>
            <a:r>
              <a:rPr lang="fr-FR" sz="1400" dirty="0">
                <a:solidFill>
                  <a:schemeClr val="dk1"/>
                </a:solidFill>
              </a:rPr>
              <a:t>Forte augmentation du risque de submersion avec la montée du niveau marin, avec peu de moyens financiers pour y faire face</a:t>
            </a:r>
          </a:p>
          <a:p>
            <a:pPr marL="285750" indent="-285750" fontAlgn="b">
              <a:buFont typeface="Arial" panose="020B0604020202020204" pitchFamily="34" charset="0"/>
              <a:buChar char="•"/>
            </a:pPr>
            <a:r>
              <a:rPr lang="fr-FR" sz="1400" dirty="0">
                <a:solidFill>
                  <a:schemeClr val="dk1"/>
                </a:solidFill>
              </a:rPr>
              <a:t>Erosion des sols très importante</a:t>
            </a:r>
          </a:p>
          <a:p>
            <a:pPr marL="285750" indent="-285750" fontAlgn="b">
              <a:buFont typeface="Arial" panose="020B0604020202020204" pitchFamily="34" charset="0"/>
              <a:buChar char="•"/>
            </a:pPr>
            <a:r>
              <a:rPr lang="fr-FR" sz="1400" dirty="0">
                <a:solidFill>
                  <a:schemeClr val="dk1"/>
                </a:solidFill>
              </a:rPr>
              <a:t>Risque inondation plus important sur le secteur </a:t>
            </a:r>
            <a:r>
              <a:rPr lang="fr-FR" sz="1400" dirty="0"/>
              <a:t>aval</a:t>
            </a:r>
            <a:r>
              <a:rPr lang="fr-FR" sz="1400" dirty="0">
                <a:solidFill>
                  <a:schemeClr val="dk1"/>
                </a:solidFill>
              </a:rPr>
              <a:t>, avec des constructions dans les zones d’expansion des cours d’eau</a:t>
            </a:r>
          </a:p>
          <a:p>
            <a:pPr marL="285750" indent="-285750" fontAlgn="b">
              <a:buFont typeface="Arial" panose="020B0604020202020204" pitchFamily="34" charset="0"/>
              <a:buChar char="•"/>
            </a:pPr>
            <a:r>
              <a:rPr lang="fr-FR" sz="1400" dirty="0">
                <a:solidFill>
                  <a:schemeClr val="dk1"/>
                </a:solidFill>
              </a:rPr>
              <a:t>Sous-estimation de l’artificialisation non contrôlée (bétonnage par les particuliers des jardins sans déclaration)</a:t>
            </a:r>
          </a:p>
          <a:p>
            <a:pPr marL="285750" indent="-285750" fontAlgn="b">
              <a:buFont typeface="Arial" panose="020B0604020202020204" pitchFamily="34" charset="0"/>
              <a:buChar char="•"/>
            </a:pPr>
            <a:r>
              <a:rPr lang="fr-FR" sz="1400" dirty="0">
                <a:solidFill>
                  <a:schemeClr val="dk1"/>
                </a:solidFill>
              </a:rPr>
              <a:t>Obligation de mettre en place des compensations pour les travaux d’aménagement mises en œuvre par la collectivité pour réduire le risque inondation</a:t>
            </a:r>
          </a:p>
          <a:p>
            <a:pPr marL="285750" indent="-285750" fontAlgn="b">
              <a:buFont typeface="Arial" panose="020B0604020202020204" pitchFamily="34" charset="0"/>
              <a:buChar char="•"/>
            </a:pPr>
            <a:r>
              <a:rPr lang="fr-FR" sz="1400" dirty="0">
                <a:solidFill>
                  <a:schemeClr val="dk1"/>
                </a:solidFill>
              </a:rPr>
              <a:t>Mauvais entretien des fossés (qui est aussi favorable car cela permet de réduire la vitesse d’écoulement)</a:t>
            </a:r>
          </a:p>
          <a:p>
            <a:pPr marL="285750" indent="-285750" fontAlgn="b">
              <a:buFont typeface="Arial" panose="020B0604020202020204" pitchFamily="34" charset="0"/>
              <a:buChar char="•"/>
            </a:pPr>
            <a:r>
              <a:rPr lang="fr-FR" sz="1400" dirty="0">
                <a:solidFill>
                  <a:schemeClr val="dk1"/>
                </a:solidFill>
              </a:rPr>
              <a:t>Destruction du bocage (haies, talus) et des prairies</a:t>
            </a:r>
          </a:p>
          <a:p>
            <a:pPr marL="285750" indent="-285750" fontAlgn="b">
              <a:buFont typeface="Arial" panose="020B0604020202020204" pitchFamily="34" charset="0"/>
              <a:buChar char="•"/>
            </a:pPr>
            <a:endParaRPr lang="fr-FR" sz="1400" dirty="0">
              <a:solidFill>
                <a:schemeClr val="dk1"/>
              </a:solidFill>
            </a:endParaRPr>
          </a:p>
        </p:txBody>
      </p:sp>
    </p:spTree>
    <p:extLst>
      <p:ext uri="{BB962C8B-B14F-4D97-AF65-F5344CB8AC3E}">
        <p14:creationId xmlns:p14="http://schemas.microsoft.com/office/powerpoint/2010/main" val="914755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F191E62F-C624-A013-7A98-580980ABE073}"/>
              </a:ext>
            </a:extLst>
          </p:cNvPr>
          <p:cNvSpPr>
            <a:spLocks noGrp="1"/>
          </p:cNvSpPr>
          <p:nvPr>
            <p:ph type="body" sz="quarter" idx="17"/>
          </p:nvPr>
        </p:nvSpPr>
        <p:spPr>
          <a:xfrm>
            <a:off x="838200" y="1212178"/>
            <a:ext cx="3021013" cy="1670050"/>
          </a:xfrm>
        </p:spPr>
        <p:txBody>
          <a:bodyPr/>
          <a:lstStyle/>
          <a:p>
            <a:r>
              <a:rPr lang="fr-FR" dirty="0"/>
              <a:t>02.</a:t>
            </a:r>
          </a:p>
        </p:txBody>
      </p:sp>
      <p:sp>
        <p:nvSpPr>
          <p:cNvPr id="2" name="Titre 1">
            <a:extLst>
              <a:ext uri="{FF2B5EF4-FFF2-40B4-BE49-F238E27FC236}">
                <a16:creationId xmlns:a16="http://schemas.microsoft.com/office/drawing/2014/main" id="{DDF4998E-5F5A-1CD0-7A78-4651E7131F79}"/>
              </a:ext>
            </a:extLst>
          </p:cNvPr>
          <p:cNvSpPr>
            <a:spLocks noGrp="1"/>
          </p:cNvSpPr>
          <p:nvPr>
            <p:ph type="title"/>
          </p:nvPr>
        </p:nvSpPr>
        <p:spPr>
          <a:xfrm>
            <a:off x="1456144" y="2448840"/>
            <a:ext cx="5789360" cy="2056376"/>
          </a:xfrm>
        </p:spPr>
        <p:txBody>
          <a:bodyPr/>
          <a:lstStyle/>
          <a:p>
            <a:r>
              <a:rPr lang="fr-FR" dirty="0"/>
              <a:t>Construction de </a:t>
            </a:r>
            <a:br>
              <a:rPr lang="fr-FR" dirty="0"/>
            </a:br>
            <a:r>
              <a:rPr lang="fr-FR" dirty="0"/>
              <a:t>scénarios alternatifs</a:t>
            </a:r>
          </a:p>
        </p:txBody>
      </p:sp>
      <p:sp>
        <p:nvSpPr>
          <p:cNvPr id="5" name="Espace réservé de la date 4">
            <a:extLst>
              <a:ext uri="{FF2B5EF4-FFF2-40B4-BE49-F238E27FC236}">
                <a16:creationId xmlns:a16="http://schemas.microsoft.com/office/drawing/2014/main" id="{93F02403-4EA7-DE68-92C1-A5A168ED9B33}"/>
              </a:ext>
            </a:extLst>
          </p:cNvPr>
          <p:cNvSpPr>
            <a:spLocks noGrp="1"/>
          </p:cNvSpPr>
          <p:nvPr>
            <p:ph type="dt" sz="half" idx="12"/>
          </p:nvPr>
        </p:nvSpPr>
        <p:spPr/>
        <p:txBody>
          <a:bodyPr/>
          <a:lstStyle/>
          <a:p>
            <a:r>
              <a:rPr lang="fr-FR" dirty="0"/>
              <a:t>Octobre 2023</a:t>
            </a:r>
          </a:p>
        </p:txBody>
      </p:sp>
      <p:sp>
        <p:nvSpPr>
          <p:cNvPr id="6" name="Espace réservé du pied de page 5">
            <a:extLst>
              <a:ext uri="{FF2B5EF4-FFF2-40B4-BE49-F238E27FC236}">
                <a16:creationId xmlns:a16="http://schemas.microsoft.com/office/drawing/2014/main" id="{EDEBBC24-75B9-727A-00C2-C3892D2F81A1}"/>
              </a:ext>
            </a:extLst>
          </p:cNvPr>
          <p:cNvSpPr>
            <a:spLocks noGrp="1"/>
          </p:cNvSpPr>
          <p:nvPr>
            <p:ph type="ftr" sz="quarter" idx="11"/>
          </p:nvPr>
        </p:nvSpPr>
        <p:spPr/>
        <p:txBody>
          <a:bodyPr/>
          <a:lstStyle/>
          <a:p>
            <a:r>
              <a:rPr lang="fr-FR" dirty="0"/>
              <a:t>Révision SAGE Vilaine : prospective et stratégie</a:t>
            </a:r>
          </a:p>
        </p:txBody>
      </p:sp>
      <p:sp>
        <p:nvSpPr>
          <p:cNvPr id="7" name="Espace réservé du numéro de diapositive 6">
            <a:extLst>
              <a:ext uri="{FF2B5EF4-FFF2-40B4-BE49-F238E27FC236}">
                <a16:creationId xmlns:a16="http://schemas.microsoft.com/office/drawing/2014/main" id="{995E9141-2FB7-3473-936D-0DE4EC63FE68}"/>
              </a:ext>
            </a:extLst>
          </p:cNvPr>
          <p:cNvSpPr>
            <a:spLocks noGrp="1"/>
          </p:cNvSpPr>
          <p:nvPr>
            <p:ph type="sldNum" sz="quarter" idx="10"/>
          </p:nvPr>
        </p:nvSpPr>
        <p:spPr/>
        <p:txBody>
          <a:bodyPr/>
          <a:lstStyle/>
          <a:p>
            <a:fld id="{D67C0D4E-7AF8-4EE0-8632-0BA880AF82F5}" type="slidenum">
              <a:rPr lang="fr-FR" smtClean="0"/>
              <a:pPr/>
              <a:t>12</a:t>
            </a:fld>
            <a:endParaRPr lang="fr-FR" dirty="0"/>
          </a:p>
        </p:txBody>
      </p:sp>
      <p:pic>
        <p:nvPicPr>
          <p:cNvPr id="10" name="Espace réservé pour une image  8">
            <a:extLst>
              <a:ext uri="{FF2B5EF4-FFF2-40B4-BE49-F238E27FC236}">
                <a16:creationId xmlns:a16="http://schemas.microsoft.com/office/drawing/2014/main" id="{3BA3C72E-23CE-7B63-440F-D53871BE80D0}"/>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p:blipFill>
        <p:spPr>
          <a:xfrm>
            <a:off x="8389107" y="-10711"/>
            <a:ext cx="3832905" cy="6880745"/>
          </a:xfrm>
        </p:spPr>
      </p:pic>
      <p:sp>
        <p:nvSpPr>
          <p:cNvPr id="3" name="ZoneTexte 2">
            <a:extLst>
              <a:ext uri="{FF2B5EF4-FFF2-40B4-BE49-F238E27FC236}">
                <a16:creationId xmlns:a16="http://schemas.microsoft.com/office/drawing/2014/main" id="{B742E137-F722-C5B5-614D-C996EDC17CEA}"/>
              </a:ext>
            </a:extLst>
          </p:cNvPr>
          <p:cNvSpPr txBox="1"/>
          <p:nvPr/>
        </p:nvSpPr>
        <p:spPr>
          <a:xfrm>
            <a:off x="838200" y="4173849"/>
            <a:ext cx="6728950" cy="1392075"/>
          </a:xfrm>
          <a:prstGeom prst="rect">
            <a:avLst/>
          </a:prstGeom>
          <a:noFill/>
        </p:spPr>
        <p:txBody>
          <a:bodyPr wrap="square" rtlCol="0">
            <a:noAutofit/>
          </a:bodyPr>
          <a:lstStyle/>
          <a:p>
            <a:pPr marL="285750" indent="-285750" algn="l" fontAlgn="b">
              <a:lnSpc>
                <a:spcPct val="100000"/>
              </a:lnSpc>
              <a:buFont typeface="Wingdings" panose="05000000000000000000" pitchFamily="2" charset="2"/>
              <a:buChar char="à"/>
            </a:pPr>
            <a:r>
              <a:rPr lang="fr-FR" sz="1400" dirty="0">
                <a:solidFill>
                  <a:schemeClr val="dk1"/>
                </a:solidFill>
              </a:rPr>
              <a:t>Les participants ont travaillé sur la formulation de futurs souhaitables, alternatifs aux scénarios tendanciels, en précisant à chaque fois, les mesures nécessaires à mettre en œuvre pour atteindre ces futurs.</a:t>
            </a:r>
          </a:p>
          <a:p>
            <a:pPr marL="285750" indent="-285750" algn="l" fontAlgn="b">
              <a:lnSpc>
                <a:spcPct val="100000"/>
              </a:lnSpc>
              <a:buFont typeface="Wingdings" panose="05000000000000000000" pitchFamily="2" charset="2"/>
              <a:buChar char="à"/>
            </a:pPr>
            <a:endParaRPr lang="fr-FR" sz="1400" dirty="0">
              <a:solidFill>
                <a:schemeClr val="dk1"/>
              </a:solidFill>
            </a:endParaRPr>
          </a:p>
          <a:p>
            <a:pPr marL="285750" indent="-285750" algn="l" fontAlgn="b">
              <a:lnSpc>
                <a:spcPct val="100000"/>
              </a:lnSpc>
              <a:buFont typeface="Wingdings" panose="05000000000000000000" pitchFamily="2" charset="2"/>
              <a:buChar char="à"/>
            </a:pPr>
            <a:r>
              <a:rPr lang="fr-FR" sz="1400" dirty="0">
                <a:solidFill>
                  <a:schemeClr val="dk1"/>
                </a:solidFill>
              </a:rPr>
              <a:t>Puis, ils ont hiérarchisé les futurs souhaitables qui leur semble prioritaire. Cette priorisation est indiquée dans la suite du compte-rendu, en dessous de chaque futur exprimé.</a:t>
            </a:r>
          </a:p>
        </p:txBody>
      </p:sp>
    </p:spTree>
    <p:extLst>
      <p:ext uri="{BB962C8B-B14F-4D97-AF65-F5344CB8AC3E}">
        <p14:creationId xmlns:p14="http://schemas.microsoft.com/office/powerpoint/2010/main" val="2437343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Qualité des eaux</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13</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graphicFrame>
        <p:nvGraphicFramePr>
          <p:cNvPr id="2" name="Tableau 1">
            <a:extLst>
              <a:ext uri="{FF2B5EF4-FFF2-40B4-BE49-F238E27FC236}">
                <a16:creationId xmlns:a16="http://schemas.microsoft.com/office/drawing/2014/main" id="{7E4D10BD-AF86-5636-F198-B19D64E78E9C}"/>
              </a:ext>
            </a:extLst>
          </p:cNvPr>
          <p:cNvGraphicFramePr>
            <a:graphicFrameLocks noGrp="1"/>
          </p:cNvGraphicFramePr>
          <p:nvPr>
            <p:extLst>
              <p:ext uri="{D42A27DB-BD31-4B8C-83A1-F6EECF244321}">
                <p14:modId xmlns:p14="http://schemas.microsoft.com/office/powerpoint/2010/main" val="1293907157"/>
              </p:ext>
            </p:extLst>
          </p:nvPr>
        </p:nvGraphicFramePr>
        <p:xfrm>
          <a:off x="275602" y="887324"/>
          <a:ext cx="11640796" cy="5245171"/>
        </p:xfrm>
        <a:graphic>
          <a:graphicData uri="http://schemas.openxmlformats.org/drawingml/2006/table">
            <a:tbl>
              <a:tblPr>
                <a:tableStyleId>{5C22544A-7EE6-4342-B048-85BDC9FD1C3A}</a:tableStyleId>
              </a:tblPr>
              <a:tblGrid>
                <a:gridCol w="2810433">
                  <a:extLst>
                    <a:ext uri="{9D8B030D-6E8A-4147-A177-3AD203B41FA5}">
                      <a16:colId xmlns:a16="http://schemas.microsoft.com/office/drawing/2014/main" val="3765049858"/>
                    </a:ext>
                  </a:extLst>
                </a:gridCol>
                <a:gridCol w="8830363">
                  <a:extLst>
                    <a:ext uri="{9D8B030D-6E8A-4147-A177-3AD203B41FA5}">
                      <a16:colId xmlns:a16="http://schemas.microsoft.com/office/drawing/2014/main" val="1746915567"/>
                    </a:ext>
                  </a:extLst>
                </a:gridCol>
              </a:tblGrid>
              <a:tr h="359322">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Objectifs /  futur souhaitable</a:t>
                      </a:r>
                    </a:p>
                  </a:txBody>
                  <a:tcPr marL="0" marR="0" marT="0" marB="0" anchor="ctr">
                    <a:solidFill>
                      <a:schemeClr val="accent4">
                        <a:lumMod val="75000"/>
                      </a:schemeClr>
                    </a:solidFill>
                  </a:tcPr>
                </a:tc>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Moyens / mesures  pour les atteindre</a:t>
                      </a:r>
                    </a:p>
                  </a:txBody>
                  <a:tcPr marL="0" marR="0" marT="0" marB="0" anchor="ctr">
                    <a:solidFill>
                      <a:schemeClr val="accent3"/>
                    </a:solidFill>
                  </a:tcPr>
                </a:tc>
                <a:extLst>
                  <a:ext uri="{0D108BD9-81ED-4DB2-BD59-A6C34878D82A}">
                    <a16:rowId xmlns:a16="http://schemas.microsoft.com/office/drawing/2014/main" val="2052441471"/>
                  </a:ext>
                </a:extLst>
              </a:tr>
              <a:tr h="413729">
                <a:tc rowSpan="8">
                  <a:txBody>
                    <a:bodyPr/>
                    <a:lstStyle/>
                    <a:p>
                      <a:pPr algn="ctr" fontAlgn="ctr">
                        <a:lnSpc>
                          <a:spcPct val="100000"/>
                        </a:lnSpc>
                      </a:pPr>
                      <a:r>
                        <a:rPr lang="fr-FR" sz="1400" b="0" kern="1200" dirty="0">
                          <a:solidFill>
                            <a:schemeClr val="tx1"/>
                          </a:solidFill>
                          <a:latin typeface="Arial" panose="020B0604020202020204" pitchFamily="34" charset="0"/>
                          <a:ea typeface="+mn-ea"/>
                          <a:cs typeface="Arial" panose="020B0604020202020204" pitchFamily="34" charset="0"/>
                        </a:rPr>
                        <a:t>Lutter contre les polluants émergents (substances médicamenteuses…)</a:t>
                      </a:r>
                    </a:p>
                    <a:p>
                      <a:pPr algn="ctr" fontAlgn="ctr">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Priorité : 16</a:t>
                      </a:r>
                    </a:p>
                    <a:p>
                      <a:pPr algn="ctr" fontAlgn="ctr">
                        <a:lnSpc>
                          <a:spcPct val="100000"/>
                        </a:lnSpc>
                      </a:pPr>
                      <a:endParaRPr lang="fr-FR" sz="1400" b="0" kern="1200" dirty="0">
                        <a:solidFill>
                          <a:schemeClr val="tx1"/>
                        </a:solidFill>
                        <a:latin typeface="Arial" panose="020B0604020202020204" pitchFamily="34" charset="0"/>
                        <a:ea typeface="+mn-ea"/>
                        <a:cs typeface="Arial" panose="020B0604020202020204" pitchFamily="34" charset="0"/>
                      </a:endParaRPr>
                    </a:p>
                  </a:txBody>
                  <a:tcPr marL="0" marR="0" marT="0" marB="0" anchor="ctr">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Développer (voire imposer) la réutilisation des eaux traitées des STEP qui rejettent en mer pour l’irrigation</a:t>
                      </a:r>
                    </a:p>
                    <a:p>
                      <a:pPr marL="285750" marR="0" lvl="0" indent="-285750" algn="l" defTabSz="91440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fr-FR" sz="1400" u="none" strike="noStrike" kern="1200" dirty="0">
                          <a:solidFill>
                            <a:schemeClr val="dk1"/>
                          </a:solidFill>
                          <a:effectLst/>
                          <a:latin typeface="+mn-lt"/>
                          <a:ea typeface="+mn-ea"/>
                          <a:cs typeface="+mn-cs"/>
                        </a:rPr>
                        <a:t>Réaction : freins sanitaires et cohérence technique</a:t>
                      </a:r>
                    </a:p>
                  </a:txBody>
                  <a:tcPr marL="0" marR="0" marT="0" marB="0" anchor="ctr">
                    <a:solidFill>
                      <a:schemeClr val="accent3">
                        <a:lumMod val="20000"/>
                        <a:lumOff val="80000"/>
                      </a:schemeClr>
                    </a:solidFill>
                  </a:tcPr>
                </a:tc>
                <a:extLst>
                  <a:ext uri="{0D108BD9-81ED-4DB2-BD59-A6C34878D82A}">
                    <a16:rowId xmlns:a16="http://schemas.microsoft.com/office/drawing/2014/main" val="32188009"/>
                  </a:ext>
                </a:extLst>
              </a:tr>
              <a:tr h="284763">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Réduire leur nocivité, ou les remplacer par des produits moins </a:t>
                      </a:r>
                      <a:r>
                        <a:rPr lang="fr-FR" sz="1400" u="none" strike="noStrike" kern="1200" dirty="0" err="1">
                          <a:solidFill>
                            <a:schemeClr val="tx1"/>
                          </a:solidFill>
                          <a:effectLst/>
                          <a:latin typeface="+mn-lt"/>
                          <a:ea typeface="+mn-ea"/>
                          <a:cs typeface="+mn-cs"/>
                        </a:rPr>
                        <a:t>impactants</a:t>
                      </a:r>
                      <a:r>
                        <a:rPr lang="fr-FR" sz="1400" u="none" strike="noStrike" kern="1200" dirty="0">
                          <a:solidFill>
                            <a:schemeClr val="dk1"/>
                          </a:solidFill>
                          <a:effectLst/>
                          <a:latin typeface="+mn-lt"/>
                          <a:ea typeface="+mn-ea"/>
                          <a:cs typeface="+mn-cs"/>
                        </a:rPr>
                        <a:t> (travail sur la consommation)</a:t>
                      </a:r>
                    </a:p>
                  </a:txBody>
                  <a:tcPr marL="0" marR="0" marT="0" marB="0" anchor="ctr">
                    <a:solidFill>
                      <a:schemeClr val="accent3">
                        <a:lumMod val="20000"/>
                        <a:lumOff val="80000"/>
                      </a:schemeClr>
                    </a:solidFill>
                  </a:tcPr>
                </a:tc>
                <a:extLst>
                  <a:ext uri="{0D108BD9-81ED-4DB2-BD59-A6C34878D82A}">
                    <a16:rowId xmlns:a16="http://schemas.microsoft.com/office/drawing/2014/main" val="2960950772"/>
                  </a:ext>
                </a:extLst>
              </a:tr>
              <a:tr h="413729">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Interdire les produits phytosanitaires sur les aires d’alimentation des </a:t>
                      </a:r>
                      <a:r>
                        <a:rPr lang="fr-FR" sz="1400" u="none" strike="noStrike" kern="1200" dirty="0">
                          <a:solidFill>
                            <a:schemeClr val="tx1"/>
                          </a:solidFill>
                          <a:effectLst/>
                          <a:latin typeface="+mn-lt"/>
                          <a:ea typeface="+mn-ea"/>
                          <a:cs typeface="+mn-cs"/>
                        </a:rPr>
                        <a:t>captages</a:t>
                      </a:r>
                      <a:r>
                        <a:rPr lang="fr-FR" sz="1400" u="none" strike="noStrike" kern="1200" dirty="0">
                          <a:solidFill>
                            <a:schemeClr val="dk1"/>
                          </a:solidFill>
                          <a:effectLst/>
                          <a:latin typeface="+mn-lt"/>
                          <a:ea typeface="+mn-ea"/>
                          <a:cs typeface="+mn-cs"/>
                        </a:rPr>
                        <a:t> (AAC)</a:t>
                      </a:r>
                    </a:p>
                    <a:p>
                      <a:pPr marL="285750" indent="-285750" algn="l" fontAlgn="b">
                        <a:lnSpc>
                          <a:spcPct val="100000"/>
                        </a:lnSpc>
                        <a:buFont typeface="Wingdings" panose="05000000000000000000" pitchFamily="2" charset="2"/>
                        <a:buChar char="Ø"/>
                      </a:pPr>
                      <a:r>
                        <a:rPr lang="fr-FR" sz="1400" u="none" strike="noStrike" kern="1200" dirty="0">
                          <a:solidFill>
                            <a:schemeClr val="dk1"/>
                          </a:solidFill>
                          <a:effectLst/>
                          <a:latin typeface="+mn-lt"/>
                          <a:ea typeface="+mn-ea"/>
                          <a:cs typeface="+mn-cs"/>
                        </a:rPr>
                        <a:t>Réaction : proposer des alternatives</a:t>
                      </a:r>
                    </a:p>
                  </a:txBody>
                  <a:tcPr marL="0" marR="0" marT="0" marB="0" anchor="ctr">
                    <a:solidFill>
                      <a:schemeClr val="accent3">
                        <a:lumMod val="20000"/>
                        <a:lumOff val="80000"/>
                      </a:schemeClr>
                    </a:solidFill>
                  </a:tcPr>
                </a:tc>
                <a:extLst>
                  <a:ext uri="{0D108BD9-81ED-4DB2-BD59-A6C34878D82A}">
                    <a16:rowId xmlns:a16="http://schemas.microsoft.com/office/drawing/2014/main" val="2610473791"/>
                  </a:ext>
                </a:extLst>
              </a:tr>
              <a:tr h="284763">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Accompagner techniquement les syndicats et les communes (PRPDE pour faire évoluer les systèmes)</a:t>
                      </a:r>
                    </a:p>
                  </a:txBody>
                  <a:tcPr marL="0" marR="0" marT="0" marB="0" anchor="ctr">
                    <a:solidFill>
                      <a:schemeClr val="accent3">
                        <a:lumMod val="20000"/>
                        <a:lumOff val="80000"/>
                      </a:schemeClr>
                    </a:solidFill>
                  </a:tcPr>
                </a:tc>
                <a:extLst>
                  <a:ext uri="{0D108BD9-81ED-4DB2-BD59-A6C34878D82A}">
                    <a16:rowId xmlns:a16="http://schemas.microsoft.com/office/drawing/2014/main" val="3755216743"/>
                  </a:ext>
                </a:extLst>
              </a:tr>
              <a:tr h="284763">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Améliorer la maitrise du transfert des effluents à la STEP (diminuer les apports </a:t>
                      </a:r>
                      <a:r>
                        <a:rPr lang="fr-FR" sz="1400" u="none" strike="noStrike" kern="1200" dirty="0">
                          <a:solidFill>
                            <a:schemeClr val="tx1"/>
                          </a:solidFill>
                          <a:effectLst/>
                          <a:latin typeface="+mn-lt"/>
                          <a:ea typeface="+mn-ea"/>
                          <a:cs typeface="+mn-cs"/>
                        </a:rPr>
                        <a:t>d’</a:t>
                      </a:r>
                      <a:r>
                        <a:rPr lang="fr-FR" sz="1400" u="none" strike="noStrike" kern="1200" dirty="0">
                          <a:solidFill>
                            <a:schemeClr val="dk1"/>
                          </a:solidFill>
                          <a:effectLst/>
                          <a:latin typeface="+mn-lt"/>
                          <a:ea typeface="+mn-ea"/>
                          <a:cs typeface="+mn-cs"/>
                        </a:rPr>
                        <a:t>eaux claires parasites)</a:t>
                      </a:r>
                    </a:p>
                  </a:txBody>
                  <a:tcPr marL="0" marR="0" marT="0" marB="0" anchor="ctr">
                    <a:solidFill>
                      <a:schemeClr val="accent3">
                        <a:lumMod val="20000"/>
                        <a:lumOff val="80000"/>
                      </a:schemeClr>
                    </a:solidFill>
                  </a:tcPr>
                </a:tc>
                <a:extLst>
                  <a:ext uri="{0D108BD9-81ED-4DB2-BD59-A6C34878D82A}">
                    <a16:rowId xmlns:a16="http://schemas.microsoft.com/office/drawing/2014/main" val="570163917"/>
                  </a:ext>
                </a:extLst>
              </a:tr>
              <a:tr h="284763">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Augmenter les subventions pour mettre aux normes les STEP</a:t>
                      </a:r>
                    </a:p>
                  </a:txBody>
                  <a:tcPr marL="0" marR="0" marT="0" marB="0" anchor="ctr">
                    <a:solidFill>
                      <a:schemeClr val="accent3">
                        <a:lumMod val="20000"/>
                        <a:lumOff val="80000"/>
                      </a:schemeClr>
                    </a:solidFill>
                  </a:tcPr>
                </a:tc>
                <a:extLst>
                  <a:ext uri="{0D108BD9-81ED-4DB2-BD59-A6C34878D82A}">
                    <a16:rowId xmlns:a16="http://schemas.microsoft.com/office/drawing/2014/main" val="1268527007"/>
                  </a:ext>
                </a:extLst>
              </a:tr>
              <a:tr h="284763">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Prévoir deux réseaux dans les nouvelles constructions</a:t>
                      </a:r>
                    </a:p>
                  </a:txBody>
                  <a:tcPr marL="0" marR="0" marT="0" marB="0" anchor="ctr">
                    <a:solidFill>
                      <a:schemeClr val="accent3">
                        <a:lumMod val="20000"/>
                        <a:lumOff val="80000"/>
                      </a:schemeClr>
                    </a:solidFill>
                  </a:tcPr>
                </a:tc>
                <a:extLst>
                  <a:ext uri="{0D108BD9-81ED-4DB2-BD59-A6C34878D82A}">
                    <a16:rowId xmlns:a16="http://schemas.microsoft.com/office/drawing/2014/main" val="2357916364"/>
                  </a:ext>
                </a:extLst>
              </a:tr>
              <a:tr h="284763">
                <a:tc vMerge="1">
                  <a:txBody>
                    <a:bodyPr/>
                    <a:lstStyle/>
                    <a:p>
                      <a:endParaRPr lang="fr-FR"/>
                    </a:p>
                  </a:txBody>
                  <a:tcPr>
                    <a:lnT w="76200" cap="flat" cmpd="sng" algn="ctr">
                      <a:solidFill>
                        <a:schemeClr val="bg1"/>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Augmenter le prix de l’eau avec une tarification progressive</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28055574"/>
                  </a:ext>
                </a:extLst>
              </a:tr>
              <a:tr h="284763">
                <a:tc rowSpan="8">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400" b="0" kern="1200" dirty="0">
                          <a:solidFill>
                            <a:schemeClr val="tx1"/>
                          </a:solidFill>
                          <a:latin typeface="Arial" panose="020B0604020202020204" pitchFamily="34" charset="0"/>
                          <a:ea typeface="+mn-ea"/>
                          <a:cs typeface="Arial" panose="020B0604020202020204" pitchFamily="34" charset="0"/>
                        </a:rPr>
                        <a:t>Des eaux brutes qui respectent les normes des eaux traitées</a:t>
                      </a:r>
                    </a:p>
                    <a:p>
                      <a:pPr marL="0" marR="0" lvl="0" indent="0" algn="ctr" defTabSz="914400" rtl="0" eaLnBrk="1" fontAlgn="ctr" latinLnBrk="0" hangingPunct="1">
                        <a:lnSpc>
                          <a:spcPct val="100000"/>
                        </a:lnSpc>
                        <a:spcBef>
                          <a:spcPts val="0"/>
                        </a:spcBef>
                        <a:spcAft>
                          <a:spcPts val="0"/>
                        </a:spcAft>
                        <a:buClrTx/>
                        <a:buSzTx/>
                        <a:buFontTx/>
                        <a:buNone/>
                        <a:tabLst/>
                        <a:defRPr/>
                      </a:pPr>
                      <a:r>
                        <a:rPr lang="fr-FR" sz="1400" b="1" kern="1200" dirty="0">
                          <a:solidFill>
                            <a:schemeClr val="tx1"/>
                          </a:solidFill>
                          <a:latin typeface="Arial" panose="020B0604020202020204" pitchFamily="34" charset="0"/>
                          <a:ea typeface="+mn-ea"/>
                          <a:cs typeface="Arial" panose="020B0604020202020204" pitchFamily="34" charset="0"/>
                        </a:rPr>
                        <a:t>Priorité : 1</a:t>
                      </a:r>
                    </a:p>
                    <a:p>
                      <a:pPr algn="ctr" fontAlgn="ctr">
                        <a:lnSpc>
                          <a:spcPct val="100000"/>
                        </a:lnSpc>
                      </a:pPr>
                      <a:endParaRPr lang="fr-FR" sz="1400" b="0" kern="1200" dirty="0">
                        <a:solidFill>
                          <a:schemeClr val="tx1"/>
                        </a:solidFill>
                        <a:latin typeface="Arial" panose="020B0604020202020204" pitchFamily="34" charset="0"/>
                        <a:ea typeface="+mn-ea"/>
                        <a:cs typeface="Arial" panose="020B0604020202020204" pitchFamily="34" charset="0"/>
                      </a:endParaRP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Valoriser économiquement le bocage (plan de gestion, label haie, projet collectif)</a:t>
                      </a:r>
                    </a:p>
                  </a:txBody>
                  <a:tcPr marL="0" marR="0" marT="0" marB="0" anchor="ctr">
                    <a:lnT w="76200"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2741875642"/>
                  </a:ext>
                </a:extLst>
              </a:tr>
              <a:tr h="284763">
                <a:tc vMerge="1">
                  <a:txBody>
                    <a:bodyPr/>
                    <a:lstStyle/>
                    <a:p>
                      <a:endParaRPr lang="fr-FR"/>
                    </a:p>
                  </a:txBody>
                  <a:tcPr>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Inciter à aller plus loin que la loi </a:t>
                      </a:r>
                      <a:r>
                        <a:rPr lang="fr-FR" sz="1400" u="none" strike="noStrike" kern="1200" dirty="0" err="1">
                          <a:solidFill>
                            <a:schemeClr val="dk1"/>
                          </a:solidFill>
                          <a:effectLst/>
                          <a:latin typeface="+mn-lt"/>
                          <a:ea typeface="+mn-ea"/>
                          <a:cs typeface="+mn-cs"/>
                        </a:rPr>
                        <a:t>Egalim</a:t>
                      </a:r>
                      <a:r>
                        <a:rPr lang="fr-FR" sz="1400" u="none" strike="noStrike" kern="1200" dirty="0">
                          <a:solidFill>
                            <a:schemeClr val="dk1"/>
                          </a:solidFill>
                          <a:effectLst/>
                          <a:latin typeface="+mn-lt"/>
                          <a:ea typeface="+mn-ea"/>
                          <a:cs typeface="+mn-cs"/>
                        </a:rPr>
                        <a:t> (restauration collective, EPHAD, fourniture locale, PAT…)</a:t>
                      </a:r>
                    </a:p>
                  </a:txBody>
                  <a:tcPr marL="0" marR="0" marT="0" marB="0" anchor="ctr">
                    <a:solidFill>
                      <a:schemeClr val="accent3">
                        <a:lumMod val="20000"/>
                        <a:lumOff val="80000"/>
                      </a:schemeClr>
                    </a:solidFill>
                  </a:tcPr>
                </a:tc>
                <a:extLst>
                  <a:ext uri="{0D108BD9-81ED-4DB2-BD59-A6C34878D82A}">
                    <a16:rowId xmlns:a16="http://schemas.microsoft.com/office/drawing/2014/main" val="1880886612"/>
                  </a:ext>
                </a:extLst>
              </a:tr>
              <a:tr h="284763">
                <a:tc vMerge="1">
                  <a:txBody>
                    <a:bodyPr/>
                    <a:lstStyle/>
                    <a:p>
                      <a:endParaRPr lang="fr-FR"/>
                    </a:p>
                  </a:txBody>
                  <a:tcPr/>
                </a:tc>
                <a:tc>
                  <a:txBody>
                    <a:bodyPr/>
                    <a:lstStyle/>
                    <a:p>
                      <a:pPr algn="l" fontAlgn="b">
                        <a:lnSpc>
                          <a:spcPct val="100000"/>
                        </a:lnSpc>
                      </a:pPr>
                      <a:r>
                        <a:rPr lang="fr-FR" sz="1400" u="none" strike="noStrike" kern="1200" dirty="0">
                          <a:solidFill>
                            <a:schemeClr val="tx1"/>
                          </a:solidFill>
                          <a:effectLst/>
                          <a:latin typeface="+mn-lt"/>
                          <a:ea typeface="+mn-ea"/>
                          <a:cs typeface="+mn-cs"/>
                        </a:rPr>
                        <a:t>Accompagner techniquement les mondes agricole et économique</a:t>
                      </a:r>
                    </a:p>
                  </a:txBody>
                  <a:tcPr marL="0" marR="0" marT="0" marB="0" anchor="ctr">
                    <a:solidFill>
                      <a:schemeClr val="accent3">
                        <a:lumMod val="20000"/>
                        <a:lumOff val="80000"/>
                      </a:schemeClr>
                    </a:solidFill>
                  </a:tcPr>
                </a:tc>
                <a:extLst>
                  <a:ext uri="{0D108BD9-81ED-4DB2-BD59-A6C34878D82A}">
                    <a16:rowId xmlns:a16="http://schemas.microsoft.com/office/drawing/2014/main" val="3452315325"/>
                  </a:ext>
                </a:extLst>
              </a:tr>
              <a:tr h="284763">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Diminuer l’impact des méthaniseurs sur la qualité de l’eau</a:t>
                      </a:r>
                    </a:p>
                  </a:txBody>
                  <a:tcPr marL="0" marR="0" marT="0" marB="0" anchor="ctr">
                    <a:solidFill>
                      <a:schemeClr val="accent3">
                        <a:lumMod val="20000"/>
                        <a:lumOff val="80000"/>
                      </a:schemeClr>
                    </a:solidFill>
                  </a:tcPr>
                </a:tc>
                <a:extLst>
                  <a:ext uri="{0D108BD9-81ED-4DB2-BD59-A6C34878D82A}">
                    <a16:rowId xmlns:a16="http://schemas.microsoft.com/office/drawing/2014/main" val="359210517"/>
                  </a:ext>
                </a:extLst>
              </a:tr>
              <a:tr h="284763">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Valoriser les effluents organiques humains pour limiter les rejets, et diminuer l’utilisation d’engrais minéraux</a:t>
                      </a:r>
                    </a:p>
                  </a:txBody>
                  <a:tcPr marL="0" marR="0" marT="0" marB="0" anchor="ctr">
                    <a:solidFill>
                      <a:schemeClr val="accent3">
                        <a:lumMod val="20000"/>
                        <a:lumOff val="80000"/>
                      </a:schemeClr>
                    </a:solidFill>
                  </a:tcPr>
                </a:tc>
                <a:extLst>
                  <a:ext uri="{0D108BD9-81ED-4DB2-BD59-A6C34878D82A}">
                    <a16:rowId xmlns:a16="http://schemas.microsoft.com/office/drawing/2014/main" val="284597643"/>
                  </a:ext>
                </a:extLst>
              </a:tr>
              <a:tr h="284763">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Mettre en place une charte sur la plaisance pour faire des progrès</a:t>
                      </a:r>
                    </a:p>
                  </a:txBody>
                  <a:tcPr marL="0" marR="0" marT="0" marB="0" anchor="ctr">
                    <a:solidFill>
                      <a:schemeClr val="accent3">
                        <a:lumMod val="20000"/>
                        <a:lumOff val="80000"/>
                      </a:schemeClr>
                    </a:solidFill>
                  </a:tcPr>
                </a:tc>
                <a:extLst>
                  <a:ext uri="{0D108BD9-81ED-4DB2-BD59-A6C34878D82A}">
                    <a16:rowId xmlns:a16="http://schemas.microsoft.com/office/drawing/2014/main" val="1035113894"/>
                  </a:ext>
                </a:extLst>
              </a:tr>
              <a:tr h="284763">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Avoir un accès aux données industrielles (transparence)</a:t>
                      </a:r>
                    </a:p>
                  </a:txBody>
                  <a:tcPr marL="0" marR="0" marT="0" marB="0" anchor="ctr">
                    <a:solidFill>
                      <a:schemeClr val="accent3">
                        <a:lumMod val="20000"/>
                        <a:lumOff val="80000"/>
                      </a:schemeClr>
                    </a:solidFill>
                  </a:tcPr>
                </a:tc>
                <a:extLst>
                  <a:ext uri="{0D108BD9-81ED-4DB2-BD59-A6C34878D82A}">
                    <a16:rowId xmlns:a16="http://schemas.microsoft.com/office/drawing/2014/main" val="1471236974"/>
                  </a:ext>
                </a:extLst>
              </a:tr>
              <a:tr h="330490">
                <a:tc vMerge="1">
                  <a:txBody>
                    <a:bodyPr/>
                    <a:lstStyle/>
                    <a:p>
                      <a:endParaRPr lang="fr-FR"/>
                    </a:p>
                  </a:txBody>
                  <a:tcPr>
                    <a:lnT w="76200" cap="flat" cmpd="sng" algn="ctr">
                      <a:solidFill>
                        <a:schemeClr val="bg1"/>
                      </a:solidFill>
                      <a:prstDash val="solid"/>
                      <a:round/>
                      <a:headEnd type="none" w="med" len="med"/>
                      <a:tailEnd type="none" w="med" len="med"/>
                    </a:lnT>
                  </a:tcPr>
                </a:tc>
                <a:tc>
                  <a:txBody>
                    <a:bodyPr/>
                    <a:lstStyle/>
                    <a:p>
                      <a:pPr algn="l" fontAlgn="b">
                        <a:lnSpc>
                          <a:spcPct val="100000"/>
                        </a:lnSpc>
                      </a:pPr>
                      <a:r>
                        <a:rPr lang="fr-FR" sz="1400" u="none" strike="noStrike" kern="1200" dirty="0">
                          <a:solidFill>
                            <a:schemeClr val="dk1"/>
                          </a:solidFill>
                          <a:effectLst/>
                          <a:latin typeface="+mn-lt"/>
                          <a:ea typeface="+mn-ea"/>
                          <a:cs typeface="+mn-cs"/>
                        </a:rPr>
                        <a:t>Aller vers zéro phyto pour l’entretien des accotements des voies ferrées</a:t>
                      </a:r>
                    </a:p>
                  </a:txBody>
                  <a:tcPr marL="0" marR="0" marT="0" marB="0" anchor="ctr">
                    <a:solidFill>
                      <a:schemeClr val="accent3">
                        <a:lumMod val="20000"/>
                        <a:lumOff val="80000"/>
                      </a:schemeClr>
                    </a:solidFill>
                  </a:tcPr>
                </a:tc>
                <a:extLst>
                  <a:ext uri="{0D108BD9-81ED-4DB2-BD59-A6C34878D82A}">
                    <a16:rowId xmlns:a16="http://schemas.microsoft.com/office/drawing/2014/main" val="3248547866"/>
                  </a:ext>
                </a:extLst>
              </a:tr>
            </a:tbl>
          </a:graphicData>
        </a:graphic>
      </p:graphicFrame>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Tree>
    <p:extLst>
      <p:ext uri="{BB962C8B-B14F-4D97-AF65-F5344CB8AC3E}">
        <p14:creationId xmlns:p14="http://schemas.microsoft.com/office/powerpoint/2010/main" val="553772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Qualité des eaux</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14</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graphicFrame>
        <p:nvGraphicFramePr>
          <p:cNvPr id="2" name="Tableau 1">
            <a:extLst>
              <a:ext uri="{FF2B5EF4-FFF2-40B4-BE49-F238E27FC236}">
                <a16:creationId xmlns:a16="http://schemas.microsoft.com/office/drawing/2014/main" id="{7E4D10BD-AF86-5636-F198-B19D64E78E9C}"/>
              </a:ext>
            </a:extLst>
          </p:cNvPr>
          <p:cNvGraphicFramePr>
            <a:graphicFrameLocks noGrp="1"/>
          </p:cNvGraphicFramePr>
          <p:nvPr>
            <p:extLst>
              <p:ext uri="{D42A27DB-BD31-4B8C-83A1-F6EECF244321}">
                <p14:modId xmlns:p14="http://schemas.microsoft.com/office/powerpoint/2010/main" val="3644611075"/>
              </p:ext>
            </p:extLst>
          </p:nvPr>
        </p:nvGraphicFramePr>
        <p:xfrm>
          <a:off x="275602" y="887324"/>
          <a:ext cx="11640796" cy="5494424"/>
        </p:xfrm>
        <a:graphic>
          <a:graphicData uri="http://schemas.openxmlformats.org/drawingml/2006/table">
            <a:tbl>
              <a:tblPr>
                <a:tableStyleId>{5C22544A-7EE6-4342-B048-85BDC9FD1C3A}</a:tableStyleId>
              </a:tblPr>
              <a:tblGrid>
                <a:gridCol w="2810433">
                  <a:extLst>
                    <a:ext uri="{9D8B030D-6E8A-4147-A177-3AD203B41FA5}">
                      <a16:colId xmlns:a16="http://schemas.microsoft.com/office/drawing/2014/main" val="3765049858"/>
                    </a:ext>
                  </a:extLst>
                </a:gridCol>
                <a:gridCol w="8830363">
                  <a:extLst>
                    <a:ext uri="{9D8B030D-6E8A-4147-A177-3AD203B41FA5}">
                      <a16:colId xmlns:a16="http://schemas.microsoft.com/office/drawing/2014/main" val="1746915567"/>
                    </a:ext>
                  </a:extLst>
                </a:gridCol>
              </a:tblGrid>
              <a:tr h="326200">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Objectifs /  futur souhaitable</a:t>
                      </a:r>
                    </a:p>
                  </a:txBody>
                  <a:tcPr marL="0" marR="0" marT="0" marB="0" anchor="ctr">
                    <a:solidFill>
                      <a:schemeClr val="accent4">
                        <a:lumMod val="75000"/>
                      </a:schemeClr>
                    </a:solidFill>
                  </a:tcPr>
                </a:tc>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Moyens / mesures  pour les atteindre</a:t>
                      </a:r>
                    </a:p>
                  </a:txBody>
                  <a:tcPr marL="0" marR="0" marT="0" marB="0" anchor="ctr">
                    <a:solidFill>
                      <a:schemeClr val="accent3"/>
                    </a:solidFill>
                  </a:tcPr>
                </a:tc>
                <a:extLst>
                  <a:ext uri="{0D108BD9-81ED-4DB2-BD59-A6C34878D82A}">
                    <a16:rowId xmlns:a16="http://schemas.microsoft.com/office/drawing/2014/main" val="2052441471"/>
                  </a:ext>
                </a:extLst>
              </a:tr>
              <a:tr h="429291">
                <a:tc rowSpan="5">
                  <a:txBody>
                    <a:bodyPr/>
                    <a:lstStyle/>
                    <a:p>
                      <a:pPr algn="ctr" fontAlgn="ctr">
                        <a:lnSpc>
                          <a:spcPct val="100000"/>
                        </a:lnSpc>
                      </a:pPr>
                      <a:r>
                        <a:rPr lang="fr-FR" sz="1400" b="0" kern="1200" dirty="0">
                          <a:solidFill>
                            <a:schemeClr val="tx1"/>
                          </a:solidFill>
                          <a:latin typeface="Arial" panose="020B0604020202020204" pitchFamily="34" charset="0"/>
                          <a:ea typeface="+mn-ea"/>
                          <a:cs typeface="Arial" panose="020B0604020202020204" pitchFamily="34" charset="0"/>
                        </a:rPr>
                        <a:t>Faire prendre conscience des impacts de chacun (population, industrie, agriculture)</a:t>
                      </a:r>
                    </a:p>
                    <a:p>
                      <a:pPr algn="ctr" fontAlgn="ctr">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Priorité : 8</a:t>
                      </a:r>
                    </a:p>
                  </a:txBody>
                  <a:tcPr marL="0" marR="0" marT="0" marB="0" anchor="ctr">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Sensibiliser les publics (scolaires, agriculteurs, industriels, artisans, etc.)</a:t>
                      </a:r>
                    </a:p>
                  </a:txBody>
                  <a:tcPr marL="0" marR="0" marT="0" marB="0" anchor="ctr">
                    <a:solidFill>
                      <a:schemeClr val="accent3">
                        <a:lumMod val="20000"/>
                        <a:lumOff val="80000"/>
                      </a:schemeClr>
                    </a:solidFill>
                  </a:tcPr>
                </a:tc>
                <a:extLst>
                  <a:ext uri="{0D108BD9-81ED-4DB2-BD59-A6C34878D82A}">
                    <a16:rowId xmlns:a16="http://schemas.microsoft.com/office/drawing/2014/main" val="32188009"/>
                  </a:ext>
                </a:extLst>
              </a:tr>
              <a:tr h="337300">
                <a:tc vMerge="1">
                  <a:txBody>
                    <a:bodyPr/>
                    <a:lstStyle/>
                    <a:p>
                      <a:pPr algn="ctr" fontAlgn="ctr">
                        <a:lnSpc>
                          <a:spcPct val="100000"/>
                        </a:lnSpc>
                      </a:pPr>
                      <a:endParaRPr lang="fr-FR" sz="14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Améliorer la connaissance des polluants et sa diffusion auprès du grand public</a:t>
                      </a:r>
                    </a:p>
                  </a:txBody>
                  <a:tcPr marL="0" marR="0" marT="0" marB="0" anchor="ctr">
                    <a:solidFill>
                      <a:schemeClr val="accent3">
                        <a:lumMod val="20000"/>
                        <a:lumOff val="80000"/>
                      </a:schemeClr>
                    </a:solidFill>
                  </a:tcPr>
                </a:tc>
                <a:extLst>
                  <a:ext uri="{0D108BD9-81ED-4DB2-BD59-A6C34878D82A}">
                    <a16:rowId xmlns:a16="http://schemas.microsoft.com/office/drawing/2014/main" val="3262788519"/>
                  </a:ext>
                </a:extLst>
              </a:tr>
              <a:tr h="337300">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Renforcer les moyens de contrôle et les sanctions</a:t>
                      </a:r>
                    </a:p>
                  </a:txBody>
                  <a:tcPr marL="0" marR="0" marT="0" marB="0" anchor="ctr">
                    <a:solidFill>
                      <a:schemeClr val="accent3">
                        <a:lumMod val="20000"/>
                        <a:lumOff val="80000"/>
                      </a:schemeClr>
                    </a:solidFill>
                  </a:tcPr>
                </a:tc>
                <a:extLst>
                  <a:ext uri="{0D108BD9-81ED-4DB2-BD59-A6C34878D82A}">
                    <a16:rowId xmlns:a16="http://schemas.microsoft.com/office/drawing/2014/main" val="2803315229"/>
                  </a:ext>
                </a:extLst>
              </a:tr>
              <a:tr h="337300">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Sensibiliser le milieu judiciaire</a:t>
                      </a:r>
                    </a:p>
                  </a:txBody>
                  <a:tcPr marL="0" marR="0" marT="0" marB="0" anchor="ctr">
                    <a:solidFill>
                      <a:schemeClr val="accent3">
                        <a:lumMod val="20000"/>
                        <a:lumOff val="80000"/>
                      </a:schemeClr>
                    </a:solidFill>
                  </a:tcPr>
                </a:tc>
                <a:extLst>
                  <a:ext uri="{0D108BD9-81ED-4DB2-BD59-A6C34878D82A}">
                    <a16:rowId xmlns:a16="http://schemas.microsoft.com/office/drawing/2014/main" val="1275712301"/>
                  </a:ext>
                </a:extLst>
              </a:tr>
              <a:tr h="402468">
                <a:tc vMerge="1">
                  <a:txBody>
                    <a:bodyPr/>
                    <a:lstStyle/>
                    <a:p>
                      <a:pPr algn="ctr" fontAlgn="ctr">
                        <a:lnSpc>
                          <a:spcPct val="100000"/>
                        </a:lnSpc>
                      </a:pPr>
                      <a:endParaRPr lang="fr-FR" sz="14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Mettre en place un projet vitrine pour faire évoluer les modes de vie et de consommation (partage d’expérience)</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248057270"/>
                  </a:ext>
                </a:extLst>
              </a:tr>
              <a:tr h="290995">
                <a:tc rowSpan="4">
                  <a:txBody>
                    <a:bodyPr/>
                    <a:lstStyle/>
                    <a:p>
                      <a:pPr algn="ctr" fontAlgn="ctr">
                        <a:lnSpc>
                          <a:spcPct val="100000"/>
                        </a:lnSpc>
                      </a:pPr>
                      <a:r>
                        <a:rPr lang="fr-FR" sz="1400" b="0" kern="1200" dirty="0">
                          <a:solidFill>
                            <a:schemeClr val="tx1"/>
                          </a:solidFill>
                          <a:latin typeface="Arial" panose="020B0604020202020204" pitchFamily="34" charset="0"/>
                          <a:ea typeface="+mn-ea"/>
                          <a:cs typeface="Arial" panose="020B0604020202020204" pitchFamily="34" charset="0"/>
                        </a:rPr>
                        <a:t>Améliorer la qualité et les virus </a:t>
                      </a:r>
                      <a:br>
                        <a:rPr lang="fr-FR" sz="1400" b="0" kern="1200" dirty="0">
                          <a:solidFill>
                            <a:schemeClr val="tx1"/>
                          </a:solidFill>
                          <a:latin typeface="Arial" panose="020B0604020202020204" pitchFamily="34" charset="0"/>
                          <a:ea typeface="+mn-ea"/>
                          <a:cs typeface="Arial" panose="020B0604020202020204" pitchFamily="34" charset="0"/>
                        </a:rPr>
                      </a:br>
                      <a:r>
                        <a:rPr lang="fr-FR" sz="1400" b="0" kern="1200" dirty="0">
                          <a:solidFill>
                            <a:schemeClr val="tx1"/>
                          </a:solidFill>
                          <a:latin typeface="Arial" panose="020B0604020202020204" pitchFamily="34" charset="0"/>
                          <a:ea typeface="+mn-ea"/>
                          <a:cs typeface="Arial" panose="020B0604020202020204" pitchFamily="34" charset="0"/>
                        </a:rPr>
                        <a:t>des eaux</a:t>
                      </a:r>
                    </a:p>
                    <a:p>
                      <a:pPr algn="ctr" fontAlgn="ctr">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Priorité : 10</a:t>
                      </a: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Traiter les bactéries, virus et substances </a:t>
                      </a:r>
                      <a:r>
                        <a:rPr lang="fr-FR" sz="1400" u="none" strike="noStrike" kern="1200" dirty="0">
                          <a:solidFill>
                            <a:schemeClr val="tx1"/>
                          </a:solidFill>
                          <a:effectLst/>
                          <a:latin typeface="+mn-lt"/>
                          <a:ea typeface="+mn-ea"/>
                          <a:cs typeface="+mn-cs"/>
                        </a:rPr>
                        <a:t>émergentes</a:t>
                      </a:r>
                      <a:r>
                        <a:rPr lang="fr-FR" sz="1400" u="none" strike="noStrike" kern="1200" dirty="0">
                          <a:solidFill>
                            <a:schemeClr val="dk1"/>
                          </a:solidFill>
                          <a:effectLst/>
                          <a:latin typeface="+mn-lt"/>
                          <a:ea typeface="+mn-ea"/>
                          <a:cs typeface="+mn-cs"/>
                        </a:rPr>
                        <a:t> par les STEP</a:t>
                      </a:r>
                    </a:p>
                  </a:txBody>
                  <a:tcPr marL="0" marR="0" marT="0" marB="0" anchor="ctr">
                    <a:lnT w="76200"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2741875642"/>
                  </a:ext>
                </a:extLst>
              </a:tr>
              <a:tr h="258513">
                <a:tc vMerge="1">
                  <a:txBody>
                    <a:bodyPr/>
                    <a:lstStyle/>
                    <a:p>
                      <a:endParaRPr lang="fr-FR"/>
                    </a:p>
                  </a:txBody>
                  <a:tcPr>
                    <a:lnT w="76200" cap="flat" cmpd="sng" algn="ctr">
                      <a:solidFill>
                        <a:schemeClr val="bg1"/>
                      </a:solidFill>
                      <a:prstDash val="solid"/>
                      <a:round/>
                      <a:headEnd type="none" w="med" len="med"/>
                      <a:tailEnd type="none" w="med" len="med"/>
                    </a:lnT>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Doubler la taxe d’assainissement pour forcer à la mise aux normes</a:t>
                      </a:r>
                    </a:p>
                  </a:txBody>
                  <a:tcPr marL="0" marR="0" marT="0" marB="0" anchor="ctr">
                    <a:solidFill>
                      <a:schemeClr val="accent3">
                        <a:lumMod val="20000"/>
                        <a:lumOff val="80000"/>
                      </a:schemeClr>
                    </a:solidFill>
                  </a:tcPr>
                </a:tc>
                <a:extLst>
                  <a:ext uri="{0D108BD9-81ED-4DB2-BD59-A6C34878D82A}">
                    <a16:rowId xmlns:a16="http://schemas.microsoft.com/office/drawing/2014/main" val="1880886612"/>
                  </a:ext>
                </a:extLst>
              </a:tr>
              <a:tr h="258513">
                <a:tc vMerge="1">
                  <a:txBody>
                    <a:bodyPr/>
                    <a:lstStyle/>
                    <a:p>
                      <a:endParaRPr lang="fr-FR"/>
                    </a:p>
                  </a:txBody>
                  <a:tcPr>
                    <a:lnT w="76200" cap="flat" cmpd="sng" algn="ctr">
                      <a:solidFill>
                        <a:schemeClr val="bg1"/>
                      </a:solidFill>
                      <a:prstDash val="solid"/>
                      <a:round/>
                      <a:headEnd type="none" w="med" len="med"/>
                      <a:tailEnd type="none" w="med" len="med"/>
                    </a:lnT>
                  </a:tcPr>
                </a:tc>
                <a:tc>
                  <a:txBody>
                    <a:bodyPr/>
                    <a:lstStyle/>
                    <a:p>
                      <a:pPr algn="l" fontAlgn="b">
                        <a:lnSpc>
                          <a:spcPct val="100000"/>
                        </a:lnSpc>
                      </a:pPr>
                      <a:r>
                        <a:rPr lang="fr-FR" sz="1400" u="none" strike="noStrike" kern="1200" dirty="0">
                          <a:solidFill>
                            <a:schemeClr val="dk1"/>
                          </a:solidFill>
                          <a:effectLst/>
                          <a:latin typeface="+mn-lt"/>
                          <a:ea typeface="+mn-ea"/>
                          <a:cs typeface="+mn-cs"/>
                        </a:rPr>
                        <a:t>Supprimer l’assainissement non collectif en bordure littorale avec rejet superficiel</a:t>
                      </a:r>
                    </a:p>
                  </a:txBody>
                  <a:tcPr marL="0" marR="0" marT="0" marB="0" anchor="ctr">
                    <a:solidFill>
                      <a:schemeClr val="accent3">
                        <a:lumMod val="20000"/>
                        <a:lumOff val="80000"/>
                      </a:schemeClr>
                    </a:solidFill>
                  </a:tcPr>
                </a:tc>
                <a:extLst>
                  <a:ext uri="{0D108BD9-81ED-4DB2-BD59-A6C34878D82A}">
                    <a16:rowId xmlns:a16="http://schemas.microsoft.com/office/drawing/2014/main" val="3295525049"/>
                  </a:ext>
                </a:extLst>
              </a:tr>
              <a:tr h="258513">
                <a:tc vMerge="1">
                  <a:txBody>
                    <a:bodyPr/>
                    <a:lstStyle/>
                    <a:p>
                      <a:endParaRPr lang="fr-FR"/>
                    </a:p>
                  </a:txBody>
                  <a:tcPr>
                    <a:lnT w="76200" cap="flat" cmpd="sng" algn="ctr">
                      <a:solidFill>
                        <a:schemeClr val="bg1"/>
                      </a:solidFill>
                      <a:prstDash val="solid"/>
                      <a:round/>
                      <a:headEnd type="none" w="med" len="med"/>
                      <a:tailEnd type="none" w="med" len="med"/>
                    </a:lnT>
                  </a:tcPr>
                </a:tc>
                <a:tc>
                  <a:txBody>
                    <a:bodyPr/>
                    <a:lstStyle/>
                    <a:p>
                      <a:pPr algn="l" fontAlgn="b">
                        <a:lnSpc>
                          <a:spcPct val="100000"/>
                        </a:lnSpc>
                      </a:pPr>
                      <a:r>
                        <a:rPr lang="fr-FR" sz="1400" u="none" strike="noStrike" kern="1200" dirty="0">
                          <a:solidFill>
                            <a:schemeClr val="dk1"/>
                          </a:solidFill>
                          <a:effectLst/>
                          <a:latin typeface="+mn-lt"/>
                          <a:ea typeface="+mn-ea"/>
                          <a:cs typeface="+mn-cs"/>
                        </a:rPr>
                        <a:t>Aider financièrement (prêt à taux zéro) et techniquement pour mettre au norme l’assainissement non collectif</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00720107"/>
                  </a:ext>
                </a:extLst>
              </a:tr>
              <a:tr h="258513">
                <a:tc rowSpan="8">
                  <a:txBody>
                    <a:bodyPr/>
                    <a:lstStyle/>
                    <a:p>
                      <a:pPr algn="ctr">
                        <a:lnSpc>
                          <a:spcPct val="100000"/>
                        </a:lnSpc>
                      </a:pPr>
                      <a:r>
                        <a:rPr lang="fr-FR" sz="1400" b="0" dirty="0"/>
                        <a:t>Lutter contre le développement des cyanobactéries (eutrophisation au sens large)</a:t>
                      </a:r>
                    </a:p>
                    <a:p>
                      <a:pPr algn="ctr">
                        <a:lnSpc>
                          <a:spcPct val="100000"/>
                        </a:lnSpc>
                      </a:pPr>
                      <a:r>
                        <a:rPr lang="fr-FR" sz="1400" b="1" dirty="0"/>
                        <a:t>Priorité : 8</a:t>
                      </a: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b="0" dirty="0"/>
                        <a:t>Limiter les eaux stagnantes et diminuer les a</a:t>
                      </a:r>
                      <a:r>
                        <a:rPr lang="fr-FR" sz="1400" b="0" u="none" strike="noStrike" kern="1200" dirty="0">
                          <a:solidFill>
                            <a:schemeClr val="dk1"/>
                          </a:solidFill>
                          <a:effectLst/>
                          <a:latin typeface="+mn-lt"/>
                          <a:ea typeface="+mn-ea"/>
                          <a:cs typeface="+mn-cs"/>
                        </a:rPr>
                        <a:t>pports en nutriments</a:t>
                      </a:r>
                      <a:endParaRPr lang="fr-FR" sz="1400" b="0" dirty="0"/>
                    </a:p>
                  </a:txBody>
                  <a:tcPr marL="0" marR="0" marT="0" marB="0" anchor="ctr">
                    <a:lnT w="76200"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3714044147"/>
                  </a:ext>
                </a:extLst>
              </a:tr>
              <a:tr h="258513">
                <a:tc vMerge="1">
                  <a:txBody>
                    <a:bodyPr/>
                    <a:lstStyle/>
                    <a:p>
                      <a:pPr>
                        <a:lnSpc>
                          <a:spcPct val="100000"/>
                        </a:lnSpc>
                      </a:pPr>
                      <a:endParaRPr lang="fr-FR" sz="1400" dirty="0"/>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Accentuer la dynamique de plantation de bocage (laisser faire la reprise naturelle)</a:t>
                      </a:r>
                    </a:p>
                  </a:txBody>
                  <a:tcPr marL="0" marR="0" marT="0" marB="0" anchor="ctr">
                    <a:solidFill>
                      <a:schemeClr val="accent3">
                        <a:lumMod val="20000"/>
                        <a:lumOff val="80000"/>
                      </a:schemeClr>
                    </a:solidFill>
                  </a:tcPr>
                </a:tc>
                <a:extLst>
                  <a:ext uri="{0D108BD9-81ED-4DB2-BD59-A6C34878D82A}">
                    <a16:rowId xmlns:a16="http://schemas.microsoft.com/office/drawing/2014/main" val="1783244689"/>
                  </a:ext>
                </a:extLst>
              </a:tr>
              <a:tr h="258513">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Développer le paiement pour services environnementaux</a:t>
                      </a:r>
                    </a:p>
                  </a:txBody>
                  <a:tcPr marL="0" marR="0" marT="0" marB="0" anchor="ctr">
                    <a:solidFill>
                      <a:schemeClr val="accent3">
                        <a:lumMod val="20000"/>
                        <a:lumOff val="80000"/>
                      </a:schemeClr>
                    </a:solidFill>
                  </a:tcPr>
                </a:tc>
                <a:extLst>
                  <a:ext uri="{0D108BD9-81ED-4DB2-BD59-A6C34878D82A}">
                    <a16:rowId xmlns:a16="http://schemas.microsoft.com/office/drawing/2014/main" val="4110200553"/>
                  </a:ext>
                </a:extLst>
              </a:tr>
              <a:tr h="258513">
                <a:tc vMerge="1">
                  <a:txBody>
                    <a:bodyPr/>
                    <a:lstStyle/>
                    <a:p>
                      <a:pPr>
                        <a:lnSpc>
                          <a:spcPct val="100000"/>
                        </a:lnSpc>
                      </a:pPr>
                      <a:endParaRPr lang="fr-FR" sz="1400" dirty="0"/>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Valoriser les métiers d’élevage (communication positive)</a:t>
                      </a:r>
                    </a:p>
                  </a:txBody>
                  <a:tcPr marL="0" marR="0" marT="0" marB="0" anchor="ctr">
                    <a:solidFill>
                      <a:schemeClr val="accent3">
                        <a:lumMod val="20000"/>
                        <a:lumOff val="80000"/>
                      </a:schemeClr>
                    </a:solidFill>
                  </a:tcPr>
                </a:tc>
                <a:extLst>
                  <a:ext uri="{0D108BD9-81ED-4DB2-BD59-A6C34878D82A}">
                    <a16:rowId xmlns:a16="http://schemas.microsoft.com/office/drawing/2014/main" val="1381384203"/>
                  </a:ext>
                </a:extLst>
              </a:tr>
              <a:tr h="448440">
                <a:tc vMerge="1">
                  <a:txBody>
                    <a:bodyPr/>
                    <a:lstStyle/>
                    <a:p>
                      <a:pPr>
                        <a:lnSpc>
                          <a:spcPct val="100000"/>
                        </a:lnSpc>
                      </a:pPr>
                      <a:endParaRPr lang="fr-FR" sz="1400" dirty="0"/>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Protéger l’existant (bocage, zones humides…)</a:t>
                      </a:r>
                    </a:p>
                    <a:p>
                      <a:pPr marL="285750" marR="0" lvl="0" indent="-285750" algn="l" defTabSz="91440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fr-FR" sz="1400" u="none" strike="noStrike" kern="1200" dirty="0">
                          <a:solidFill>
                            <a:schemeClr val="dk1"/>
                          </a:solidFill>
                          <a:effectLst/>
                          <a:latin typeface="+mn-lt"/>
                          <a:ea typeface="+mn-ea"/>
                          <a:cs typeface="+mn-cs"/>
                        </a:rPr>
                        <a:t>Trouver des mécènes</a:t>
                      </a:r>
                    </a:p>
                  </a:txBody>
                  <a:tcPr marL="0" marR="0" marT="0" marB="0" anchor="ctr">
                    <a:solidFill>
                      <a:schemeClr val="accent3">
                        <a:lumMod val="20000"/>
                        <a:lumOff val="80000"/>
                      </a:schemeClr>
                    </a:solidFill>
                  </a:tcPr>
                </a:tc>
                <a:extLst>
                  <a:ext uri="{0D108BD9-81ED-4DB2-BD59-A6C34878D82A}">
                    <a16:rowId xmlns:a16="http://schemas.microsoft.com/office/drawing/2014/main" val="641180089"/>
                  </a:ext>
                </a:extLst>
              </a:tr>
              <a:tr h="258513">
                <a:tc vMerge="1">
                  <a:txBody>
                    <a:bodyPr/>
                    <a:lstStyle/>
                    <a:p>
                      <a:pPr algn="ctr">
                        <a:lnSpc>
                          <a:spcPct val="100000"/>
                        </a:lnSpc>
                      </a:pPr>
                      <a:endParaRPr lang="fr-FR" sz="1400" b="1" dirty="0"/>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tx1"/>
                          </a:solidFill>
                          <a:effectLst/>
                          <a:latin typeface="+mn-lt"/>
                          <a:ea typeface="+mn-ea"/>
                          <a:cs typeface="+mn-cs"/>
                        </a:rPr>
                        <a:t>Interdire la destruction des zones humides dès le premier m² impacté</a:t>
                      </a:r>
                    </a:p>
                  </a:txBody>
                  <a:tcPr marL="0" marR="0" marT="0" marB="0" anchor="ctr">
                    <a:solidFill>
                      <a:schemeClr val="accent3">
                        <a:lumMod val="20000"/>
                        <a:lumOff val="80000"/>
                      </a:schemeClr>
                    </a:solidFill>
                  </a:tcPr>
                </a:tc>
                <a:extLst>
                  <a:ext uri="{0D108BD9-81ED-4DB2-BD59-A6C34878D82A}">
                    <a16:rowId xmlns:a16="http://schemas.microsoft.com/office/drawing/2014/main" val="2299192198"/>
                  </a:ext>
                </a:extLst>
              </a:tr>
              <a:tr h="258513">
                <a:tc vMerge="1">
                  <a:txBody>
                    <a:bodyPr/>
                    <a:lstStyle/>
                    <a:p>
                      <a:pPr algn="ctr">
                        <a:lnSpc>
                          <a:spcPct val="100000"/>
                        </a:lnSpc>
                      </a:pPr>
                      <a:endParaRPr lang="fr-FR" sz="1400" b="1" dirty="0"/>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Créer une réserve foncière pour faciliter l’évolution des systèmes</a:t>
                      </a:r>
                    </a:p>
                  </a:txBody>
                  <a:tcPr marL="0" marR="0" marT="0" marB="0" anchor="ctr">
                    <a:solidFill>
                      <a:schemeClr val="accent3">
                        <a:lumMod val="20000"/>
                        <a:lumOff val="80000"/>
                      </a:schemeClr>
                    </a:solidFill>
                  </a:tcPr>
                </a:tc>
                <a:extLst>
                  <a:ext uri="{0D108BD9-81ED-4DB2-BD59-A6C34878D82A}">
                    <a16:rowId xmlns:a16="http://schemas.microsoft.com/office/drawing/2014/main" val="701525074"/>
                  </a:ext>
                </a:extLst>
              </a:tr>
              <a:tr h="258513">
                <a:tc vMerge="1">
                  <a:txBody>
                    <a:bodyPr/>
                    <a:lstStyle/>
                    <a:p>
                      <a:pPr algn="ctr">
                        <a:lnSpc>
                          <a:spcPct val="100000"/>
                        </a:lnSpc>
                      </a:pPr>
                      <a:endParaRPr lang="fr-FR" sz="1400" b="1" dirty="0"/>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Sécuriser le revenu des agriculteurs</a:t>
                      </a:r>
                    </a:p>
                  </a:txBody>
                  <a:tcPr marL="0" marR="0" marT="0" marB="0" anchor="ctr">
                    <a:solidFill>
                      <a:schemeClr val="accent3">
                        <a:lumMod val="20000"/>
                        <a:lumOff val="80000"/>
                      </a:schemeClr>
                    </a:solidFill>
                  </a:tcPr>
                </a:tc>
                <a:extLst>
                  <a:ext uri="{0D108BD9-81ED-4DB2-BD59-A6C34878D82A}">
                    <a16:rowId xmlns:a16="http://schemas.microsoft.com/office/drawing/2014/main" val="2079542776"/>
                  </a:ext>
                </a:extLst>
              </a:tr>
            </a:tbl>
          </a:graphicData>
        </a:graphic>
      </p:graphicFrame>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Tree>
    <p:extLst>
      <p:ext uri="{BB962C8B-B14F-4D97-AF65-F5344CB8AC3E}">
        <p14:creationId xmlns:p14="http://schemas.microsoft.com/office/powerpoint/2010/main" val="2342561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Milieux aquatiques</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15</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graphicFrame>
        <p:nvGraphicFramePr>
          <p:cNvPr id="2" name="Tableau 1">
            <a:extLst>
              <a:ext uri="{FF2B5EF4-FFF2-40B4-BE49-F238E27FC236}">
                <a16:creationId xmlns:a16="http://schemas.microsoft.com/office/drawing/2014/main" id="{7E4D10BD-AF86-5636-F198-B19D64E78E9C}"/>
              </a:ext>
            </a:extLst>
          </p:cNvPr>
          <p:cNvGraphicFramePr>
            <a:graphicFrameLocks noGrp="1"/>
          </p:cNvGraphicFramePr>
          <p:nvPr>
            <p:extLst>
              <p:ext uri="{D42A27DB-BD31-4B8C-83A1-F6EECF244321}">
                <p14:modId xmlns:p14="http://schemas.microsoft.com/office/powerpoint/2010/main" val="902319205"/>
              </p:ext>
            </p:extLst>
          </p:nvPr>
        </p:nvGraphicFramePr>
        <p:xfrm>
          <a:off x="275602" y="887325"/>
          <a:ext cx="11640796" cy="5362340"/>
        </p:xfrm>
        <a:graphic>
          <a:graphicData uri="http://schemas.openxmlformats.org/drawingml/2006/table">
            <a:tbl>
              <a:tblPr>
                <a:tableStyleId>{5C22544A-7EE6-4342-B048-85BDC9FD1C3A}</a:tableStyleId>
              </a:tblPr>
              <a:tblGrid>
                <a:gridCol w="2810433">
                  <a:extLst>
                    <a:ext uri="{9D8B030D-6E8A-4147-A177-3AD203B41FA5}">
                      <a16:colId xmlns:a16="http://schemas.microsoft.com/office/drawing/2014/main" val="3765049858"/>
                    </a:ext>
                  </a:extLst>
                </a:gridCol>
                <a:gridCol w="8830363">
                  <a:extLst>
                    <a:ext uri="{9D8B030D-6E8A-4147-A177-3AD203B41FA5}">
                      <a16:colId xmlns:a16="http://schemas.microsoft.com/office/drawing/2014/main" val="1746915567"/>
                    </a:ext>
                  </a:extLst>
                </a:gridCol>
              </a:tblGrid>
              <a:tr h="379821">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Objectifs /  futur souhaitable</a:t>
                      </a:r>
                    </a:p>
                  </a:txBody>
                  <a:tcPr marL="0" marR="0" marT="0" marB="0" anchor="ctr">
                    <a:solidFill>
                      <a:schemeClr val="accent4">
                        <a:lumMod val="75000"/>
                      </a:schemeClr>
                    </a:solidFill>
                  </a:tcPr>
                </a:tc>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Moyens / mesures  pour les atteindre</a:t>
                      </a:r>
                    </a:p>
                  </a:txBody>
                  <a:tcPr marL="0" marR="0" marT="0" marB="0" anchor="ctr">
                    <a:solidFill>
                      <a:schemeClr val="accent3"/>
                    </a:solidFill>
                  </a:tcPr>
                </a:tc>
                <a:extLst>
                  <a:ext uri="{0D108BD9-81ED-4DB2-BD59-A6C34878D82A}">
                    <a16:rowId xmlns:a16="http://schemas.microsoft.com/office/drawing/2014/main" val="2052441471"/>
                  </a:ext>
                </a:extLst>
              </a:tr>
              <a:tr h="292633">
                <a:tc rowSpan="3">
                  <a:txBody>
                    <a:bodyPr/>
                    <a:lstStyle/>
                    <a:p>
                      <a:pPr algn="ctr" fontAlgn="ctr">
                        <a:lnSpc>
                          <a:spcPct val="100000"/>
                        </a:lnSpc>
                      </a:pPr>
                      <a:r>
                        <a:rPr lang="fr-FR" sz="1400" b="0" kern="1200" dirty="0">
                          <a:solidFill>
                            <a:schemeClr val="tx1"/>
                          </a:solidFill>
                          <a:latin typeface="Arial" panose="020B0604020202020204" pitchFamily="34" charset="0"/>
                          <a:ea typeface="+mn-ea"/>
                          <a:cs typeface="Arial" panose="020B0604020202020204" pitchFamily="34" charset="0"/>
                        </a:rPr>
                        <a:t>Un système bocager multifonctionnel</a:t>
                      </a:r>
                    </a:p>
                    <a:p>
                      <a:pPr algn="ctr" fontAlgn="ctr">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Priorité : 10</a:t>
                      </a:r>
                    </a:p>
                  </a:txBody>
                  <a:tcPr marL="0" marR="0" marT="0" marB="0" anchor="ctr">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Valoriser économiquement le bocage</a:t>
                      </a:r>
                    </a:p>
                  </a:txBody>
                  <a:tcPr marL="0" marR="0" marT="0" marB="0" anchor="ctr">
                    <a:solidFill>
                      <a:schemeClr val="accent3">
                        <a:lumMod val="20000"/>
                        <a:lumOff val="80000"/>
                      </a:schemeClr>
                    </a:solidFill>
                  </a:tcPr>
                </a:tc>
                <a:extLst>
                  <a:ext uri="{0D108BD9-81ED-4DB2-BD59-A6C34878D82A}">
                    <a16:rowId xmlns:a16="http://schemas.microsoft.com/office/drawing/2014/main" val="2741875642"/>
                  </a:ext>
                </a:extLst>
              </a:tr>
              <a:tr h="301008">
                <a:tc vMerge="1">
                  <a:txBody>
                    <a:bodyPr/>
                    <a:lstStyle/>
                    <a:p>
                      <a:endParaRPr lang="fr-FR"/>
                    </a:p>
                  </a:txBody>
                  <a:tcPr>
                    <a:lnT w="76200" cap="flat" cmpd="sng" algn="ctr">
                      <a:solidFill>
                        <a:schemeClr val="bg1"/>
                      </a:solidFill>
                      <a:prstDash val="solid"/>
                      <a:round/>
                      <a:headEnd type="none" w="med" len="med"/>
                      <a:tailEnd type="none" w="med" len="med"/>
                    </a:lnT>
                  </a:tcPr>
                </a:tc>
                <a:tc>
                  <a:txBody>
                    <a:bodyPr/>
                    <a:lstStyle/>
                    <a:p>
                      <a:pPr algn="l" fontAlgn="b">
                        <a:lnSpc>
                          <a:spcPct val="100000"/>
                        </a:lnSpc>
                      </a:pPr>
                      <a:r>
                        <a:rPr lang="fr-FR" sz="1400" u="none" strike="noStrike" kern="1200" dirty="0">
                          <a:solidFill>
                            <a:schemeClr val="dk1"/>
                          </a:solidFill>
                          <a:effectLst/>
                          <a:latin typeface="+mn-lt"/>
                          <a:ea typeface="+mn-ea"/>
                          <a:cs typeface="+mn-cs"/>
                        </a:rPr>
                        <a:t>Protéger et gérer le bocage</a:t>
                      </a:r>
                    </a:p>
                  </a:txBody>
                  <a:tcPr marL="0" marR="0" marT="0" marB="0" anchor="ctr">
                    <a:solidFill>
                      <a:schemeClr val="accent3">
                        <a:lumMod val="20000"/>
                        <a:lumOff val="80000"/>
                      </a:schemeClr>
                    </a:solidFill>
                  </a:tcPr>
                </a:tc>
                <a:extLst>
                  <a:ext uri="{0D108BD9-81ED-4DB2-BD59-A6C34878D82A}">
                    <a16:rowId xmlns:a16="http://schemas.microsoft.com/office/drawing/2014/main" val="3452315325"/>
                  </a:ext>
                </a:extLst>
              </a:tr>
              <a:tr h="301008">
                <a:tc vMerge="1">
                  <a:txBody>
                    <a:bodyPr/>
                    <a:lstStyle/>
                    <a:p>
                      <a:endParaRPr lang="fr-FR"/>
                    </a:p>
                  </a:txBody>
                  <a:tcPr>
                    <a:lnT w="76200" cap="flat" cmpd="sng" algn="ctr">
                      <a:solidFill>
                        <a:schemeClr val="bg1"/>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Etablir des inventaires</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00720107"/>
                  </a:ext>
                </a:extLst>
              </a:tr>
              <a:tr h="423810">
                <a:tc rowSpan="7">
                  <a:txBody>
                    <a:bodyPr/>
                    <a:lstStyle/>
                    <a:p>
                      <a:pPr algn="ctr">
                        <a:lnSpc>
                          <a:spcPct val="100000"/>
                        </a:lnSpc>
                      </a:pPr>
                      <a:r>
                        <a:rPr lang="fr-FR" sz="1400" dirty="0"/>
                        <a:t>Recréer des zones humides</a:t>
                      </a:r>
                    </a:p>
                    <a:p>
                      <a:pPr algn="ctr">
                        <a:lnSpc>
                          <a:spcPct val="100000"/>
                        </a:lnSpc>
                      </a:pPr>
                      <a:r>
                        <a:rPr lang="fr-FR" sz="1400" b="1" dirty="0"/>
                        <a:t>Priorité : 15</a:t>
                      </a: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Protéger les zones humides sans dérogation</a:t>
                      </a:r>
                    </a:p>
                    <a:p>
                      <a:pPr marL="285750" indent="-285750" algn="l" fontAlgn="b">
                        <a:lnSpc>
                          <a:spcPct val="100000"/>
                        </a:lnSpc>
                        <a:buFont typeface="Wingdings" panose="05000000000000000000" pitchFamily="2" charset="2"/>
                        <a:buChar char="Ø"/>
                      </a:pPr>
                      <a:r>
                        <a:rPr lang="fr-FR" sz="1400" u="none" strike="noStrike" kern="1200" dirty="0">
                          <a:solidFill>
                            <a:schemeClr val="dk1"/>
                          </a:solidFill>
                          <a:effectLst/>
                          <a:latin typeface="+mn-lt"/>
                          <a:ea typeface="+mn-ea"/>
                          <a:cs typeface="+mn-cs"/>
                        </a:rPr>
                        <a:t>Réaction : ou compenser x2</a:t>
                      </a:r>
                    </a:p>
                  </a:txBody>
                  <a:tcPr marL="0" marR="0" marT="0" marB="0" anchor="ctr">
                    <a:lnT w="76200"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3917397947"/>
                  </a:ext>
                </a:extLst>
              </a:tr>
              <a:tr h="316959">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Adapter les aménagements aux milieux et non l’inverse</a:t>
                      </a:r>
                    </a:p>
                  </a:txBody>
                  <a:tcPr marL="0" marR="0" marT="0" marB="0" anchor="ctr">
                    <a:solidFill>
                      <a:schemeClr val="accent3">
                        <a:lumMod val="20000"/>
                        <a:lumOff val="80000"/>
                      </a:schemeClr>
                    </a:solidFill>
                  </a:tcPr>
                </a:tc>
                <a:extLst>
                  <a:ext uri="{0D108BD9-81ED-4DB2-BD59-A6C34878D82A}">
                    <a16:rowId xmlns:a16="http://schemas.microsoft.com/office/drawing/2014/main" val="931916339"/>
                  </a:ext>
                </a:extLst>
              </a:tr>
              <a:tr h="316959">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Avoir des trames vertes et bleues structurantes sur le territoire (comités aménagement / environnement)</a:t>
                      </a:r>
                    </a:p>
                  </a:txBody>
                  <a:tcPr marL="0" marR="0" marT="0" marB="0" anchor="ctr">
                    <a:solidFill>
                      <a:schemeClr val="accent3">
                        <a:lumMod val="20000"/>
                        <a:lumOff val="80000"/>
                      </a:schemeClr>
                    </a:solidFill>
                  </a:tcPr>
                </a:tc>
                <a:extLst>
                  <a:ext uri="{0D108BD9-81ED-4DB2-BD59-A6C34878D82A}">
                    <a16:rowId xmlns:a16="http://schemas.microsoft.com/office/drawing/2014/main" val="799825851"/>
                  </a:ext>
                </a:extLst>
              </a:tr>
              <a:tr h="316959">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Obliger à faire l’inventaire des zones humides (sinon pas de permis)</a:t>
                      </a:r>
                    </a:p>
                  </a:txBody>
                  <a:tcPr marL="0" marR="0" marT="0" marB="0" anchor="ctr">
                    <a:solidFill>
                      <a:schemeClr val="accent3">
                        <a:lumMod val="20000"/>
                        <a:lumOff val="80000"/>
                      </a:schemeClr>
                    </a:solidFill>
                  </a:tcPr>
                </a:tc>
                <a:extLst>
                  <a:ext uri="{0D108BD9-81ED-4DB2-BD59-A6C34878D82A}">
                    <a16:rowId xmlns:a16="http://schemas.microsoft.com/office/drawing/2014/main" val="3418472022"/>
                  </a:ext>
                </a:extLst>
              </a:tr>
              <a:tr h="301008">
                <a:tc vMerge="1">
                  <a:txBody>
                    <a:bodyPr/>
                    <a:lstStyle/>
                    <a:p>
                      <a:endParaRPr lang="fr-FR"/>
                    </a:p>
                  </a:txBody>
                  <a:tcPr/>
                </a:tc>
                <a:tc>
                  <a:txBody>
                    <a:bodyPr/>
                    <a:lstStyle/>
                    <a:p>
                      <a:pPr marL="0" indent="0" algn="l" fontAlgn="b">
                        <a:lnSpc>
                          <a:spcPct val="100000"/>
                        </a:lnSpc>
                        <a:buFont typeface="Wingdings" panose="05000000000000000000" pitchFamily="2" charset="2"/>
                        <a:buNone/>
                      </a:pPr>
                      <a:r>
                        <a:rPr lang="fr-FR" sz="1400" u="none" strike="noStrike" kern="1200" dirty="0">
                          <a:solidFill>
                            <a:schemeClr val="dk1"/>
                          </a:solidFill>
                          <a:effectLst/>
                          <a:latin typeface="+mn-lt"/>
                          <a:ea typeface="+mn-ea"/>
                          <a:cs typeface="+mn-cs"/>
                        </a:rPr>
                        <a:t>Augmenter les moyens financiers (MAEC)</a:t>
                      </a:r>
                    </a:p>
                  </a:txBody>
                  <a:tcPr marL="0" marR="0" marT="0" marB="0" anchor="ctr">
                    <a:solidFill>
                      <a:schemeClr val="accent3">
                        <a:lumMod val="20000"/>
                        <a:lumOff val="80000"/>
                      </a:schemeClr>
                    </a:solidFill>
                  </a:tcPr>
                </a:tc>
                <a:extLst>
                  <a:ext uri="{0D108BD9-81ED-4DB2-BD59-A6C34878D82A}">
                    <a16:rowId xmlns:a16="http://schemas.microsoft.com/office/drawing/2014/main" val="1984035017"/>
                  </a:ext>
                </a:extLst>
              </a:tr>
              <a:tr h="301008">
                <a:tc vMerge="1">
                  <a:txBody>
                    <a:bodyPr/>
                    <a:lstStyle/>
                    <a:p>
                      <a:endParaRPr lang="fr-FR"/>
                    </a:p>
                  </a:txBody>
                  <a:tcPr/>
                </a:tc>
                <a:tc>
                  <a:txBody>
                    <a:bodyPr/>
                    <a:lstStyle/>
                    <a:p>
                      <a:pPr marL="0" indent="0" algn="l" fontAlgn="b">
                        <a:lnSpc>
                          <a:spcPct val="100000"/>
                        </a:lnSpc>
                        <a:buFont typeface="Wingdings" panose="05000000000000000000" pitchFamily="2" charset="2"/>
                        <a:buNone/>
                      </a:pPr>
                      <a:r>
                        <a:rPr lang="fr-FR" sz="1400" u="none" strike="noStrike" kern="1200" dirty="0">
                          <a:solidFill>
                            <a:schemeClr val="dk1"/>
                          </a:solidFill>
                          <a:effectLst/>
                          <a:latin typeface="+mn-lt"/>
                          <a:ea typeface="+mn-ea"/>
                          <a:cs typeface="+mn-cs"/>
                        </a:rPr>
                        <a:t>Entretenir les zones humides et lutter contre les espèces exotiques envahissantes</a:t>
                      </a:r>
                    </a:p>
                  </a:txBody>
                  <a:tcPr marL="0" marR="0" marT="0" marB="0" anchor="ctr">
                    <a:solidFill>
                      <a:schemeClr val="accent3">
                        <a:lumMod val="20000"/>
                        <a:lumOff val="80000"/>
                      </a:schemeClr>
                    </a:solidFill>
                  </a:tcPr>
                </a:tc>
                <a:extLst>
                  <a:ext uri="{0D108BD9-81ED-4DB2-BD59-A6C34878D82A}">
                    <a16:rowId xmlns:a16="http://schemas.microsoft.com/office/drawing/2014/main" val="4016494743"/>
                  </a:ext>
                </a:extLst>
              </a:tr>
              <a:tr h="301008">
                <a:tc vMerge="1">
                  <a:txBody>
                    <a:bodyPr/>
                    <a:lstStyle/>
                    <a:p>
                      <a:endParaRPr lang="fr-FR"/>
                    </a:p>
                  </a:txBody>
                  <a:tcPr>
                    <a:lnT w="76200" cap="flat" cmpd="sng" algn="ctr">
                      <a:solidFill>
                        <a:schemeClr val="bg1"/>
                      </a:solidFill>
                      <a:prstDash val="solid"/>
                      <a:round/>
                      <a:headEnd type="none" w="med" len="med"/>
                      <a:tailEnd type="none" w="med" len="med"/>
                    </a:lnT>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Gérer les secteurs préemptés (</a:t>
                      </a:r>
                      <a:r>
                        <a:rPr lang="fr-FR" sz="1400" u="none" strike="noStrike" kern="1200" dirty="0" err="1">
                          <a:solidFill>
                            <a:schemeClr val="dk1"/>
                          </a:solidFill>
                          <a:effectLst/>
                          <a:latin typeface="+mn-lt"/>
                          <a:ea typeface="+mn-ea"/>
                          <a:cs typeface="+mn-cs"/>
                        </a:rPr>
                        <a:t>écopaturage</a:t>
                      </a:r>
                      <a:r>
                        <a:rPr lang="fr-FR" sz="1400" u="none" strike="noStrike" kern="1200" dirty="0">
                          <a:solidFill>
                            <a:schemeClr val="dk1"/>
                          </a:solidFill>
                          <a:effectLst/>
                          <a:latin typeface="+mn-lt"/>
                          <a:ea typeface="+mn-ea"/>
                          <a:cs typeface="+mn-cs"/>
                        </a:rPr>
                        <a:t>)</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72429279"/>
                  </a:ext>
                </a:extLst>
              </a:tr>
              <a:tr h="385464">
                <a:tc rowSpan="2">
                  <a:txBody>
                    <a:bodyPr/>
                    <a:lstStyle/>
                    <a:p>
                      <a:pPr algn="ctr">
                        <a:lnSpc>
                          <a:spcPct val="100000"/>
                        </a:lnSpc>
                      </a:pPr>
                      <a:r>
                        <a:rPr lang="fr-FR" sz="1400" dirty="0"/>
                        <a:t>Protéger toutes les têtes de bassin versant et les zones de source</a:t>
                      </a:r>
                    </a:p>
                    <a:p>
                      <a:pPr algn="ctr">
                        <a:lnSpc>
                          <a:spcPct val="100000"/>
                        </a:lnSpc>
                      </a:pPr>
                      <a:r>
                        <a:rPr lang="fr-FR" sz="1400" b="1" dirty="0"/>
                        <a:t>Priorité : 11</a:t>
                      </a: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Réaliser un inventaire des zones de source</a:t>
                      </a:r>
                    </a:p>
                  </a:txBody>
                  <a:tcPr marL="0" marR="0" marT="0" marB="0" anchor="ctr">
                    <a:lnT w="76200"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3714044147"/>
                  </a:ext>
                </a:extLst>
              </a:tr>
              <a:tr h="354985">
                <a:tc vMerge="1">
                  <a:txBody>
                    <a:bodyPr/>
                    <a:lstStyle/>
                    <a:p>
                      <a:pPr>
                        <a:lnSpc>
                          <a:spcPct val="100000"/>
                        </a:lnSpc>
                      </a:pPr>
                      <a:endParaRPr lang="fr-FR" sz="1400" dirty="0"/>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Inventorier les mares</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783244689"/>
                  </a:ext>
                </a:extLst>
              </a:tr>
              <a:tr h="284537">
                <a:tc rowSpan="3">
                  <a:txBody>
                    <a:bodyPr/>
                    <a:lstStyle/>
                    <a:p>
                      <a:pPr algn="ctr">
                        <a:lnSpc>
                          <a:spcPct val="100000"/>
                        </a:lnSpc>
                      </a:pPr>
                      <a:r>
                        <a:rPr lang="fr-FR" sz="1400" dirty="0"/>
                        <a:t>En 2050, on est conscient des enjeux de l’eau et fait évoluer les pratiques</a:t>
                      </a:r>
                    </a:p>
                    <a:p>
                      <a:pPr algn="ctr">
                        <a:lnSpc>
                          <a:spcPct val="100000"/>
                        </a:lnSpc>
                      </a:pPr>
                      <a:r>
                        <a:rPr lang="fr-FR" sz="1400" b="1" dirty="0"/>
                        <a:t>Priorité : 5</a:t>
                      </a:r>
                    </a:p>
                    <a:p>
                      <a:pPr algn="ctr">
                        <a:lnSpc>
                          <a:spcPct val="100000"/>
                        </a:lnSpc>
                      </a:pPr>
                      <a:endParaRPr lang="fr-FR" sz="1400" b="1" dirty="0"/>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Sensibiliser les publics (enfants, élus, agriculteurs, propriétaires…)</a:t>
                      </a:r>
                    </a:p>
                  </a:txBody>
                  <a:tcPr marL="0" marR="0" marT="0" marB="0" anchor="ctr">
                    <a:lnT w="76200"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1152013901"/>
                  </a:ext>
                </a:extLst>
              </a:tr>
              <a:tr h="380948">
                <a:tc vMerge="1">
                  <a:txBody>
                    <a:bodyPr/>
                    <a:lstStyle/>
                    <a:p>
                      <a:pPr algn="ctr">
                        <a:lnSpc>
                          <a:spcPct val="100000"/>
                        </a:lnSpc>
                      </a:pPr>
                      <a:endParaRPr lang="fr-FR" sz="1400" b="1" dirty="0"/>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Faire évoluer les pratiques du BTP</a:t>
                      </a:r>
                    </a:p>
                  </a:txBody>
                  <a:tcPr marL="0" marR="0" marT="0" marB="0" anchor="ctr">
                    <a:solidFill>
                      <a:schemeClr val="accent3">
                        <a:lumMod val="20000"/>
                        <a:lumOff val="80000"/>
                      </a:schemeClr>
                    </a:solidFill>
                  </a:tcPr>
                </a:tc>
                <a:extLst>
                  <a:ext uri="{0D108BD9-81ED-4DB2-BD59-A6C34878D82A}">
                    <a16:rowId xmlns:a16="http://schemas.microsoft.com/office/drawing/2014/main" val="1982535149"/>
                  </a:ext>
                </a:extLst>
              </a:tr>
              <a:tr h="387494">
                <a:tc vMerge="1">
                  <a:txBody>
                    <a:bodyPr/>
                    <a:lstStyle/>
                    <a:p>
                      <a:endParaRPr lang="fr-F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Formaliser les enjeux de l’eau en amont de projets</a:t>
                      </a:r>
                    </a:p>
                  </a:txBody>
                  <a:tcPr marL="0" marR="0" marT="0" marB="0" anchor="ctr">
                    <a:solidFill>
                      <a:schemeClr val="accent3">
                        <a:lumMod val="20000"/>
                        <a:lumOff val="80000"/>
                      </a:schemeClr>
                    </a:solidFill>
                  </a:tcPr>
                </a:tc>
                <a:extLst>
                  <a:ext uri="{0D108BD9-81ED-4DB2-BD59-A6C34878D82A}">
                    <a16:rowId xmlns:a16="http://schemas.microsoft.com/office/drawing/2014/main" val="1799525071"/>
                  </a:ext>
                </a:extLst>
              </a:tr>
            </a:tbl>
          </a:graphicData>
        </a:graphic>
      </p:graphicFrame>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Tree>
    <p:extLst>
      <p:ext uri="{BB962C8B-B14F-4D97-AF65-F5344CB8AC3E}">
        <p14:creationId xmlns:p14="http://schemas.microsoft.com/office/powerpoint/2010/main" val="805532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Milieux aquatiques</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16</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graphicFrame>
        <p:nvGraphicFramePr>
          <p:cNvPr id="2" name="Tableau 1">
            <a:extLst>
              <a:ext uri="{FF2B5EF4-FFF2-40B4-BE49-F238E27FC236}">
                <a16:creationId xmlns:a16="http://schemas.microsoft.com/office/drawing/2014/main" id="{7E4D10BD-AF86-5636-F198-B19D64E78E9C}"/>
              </a:ext>
            </a:extLst>
          </p:cNvPr>
          <p:cNvGraphicFramePr>
            <a:graphicFrameLocks noGrp="1"/>
          </p:cNvGraphicFramePr>
          <p:nvPr>
            <p:extLst>
              <p:ext uri="{D42A27DB-BD31-4B8C-83A1-F6EECF244321}">
                <p14:modId xmlns:p14="http://schemas.microsoft.com/office/powerpoint/2010/main" val="1145075825"/>
              </p:ext>
            </p:extLst>
          </p:nvPr>
        </p:nvGraphicFramePr>
        <p:xfrm>
          <a:off x="275602" y="887324"/>
          <a:ext cx="11640796" cy="4846727"/>
        </p:xfrm>
        <a:graphic>
          <a:graphicData uri="http://schemas.openxmlformats.org/drawingml/2006/table">
            <a:tbl>
              <a:tblPr>
                <a:tableStyleId>{5C22544A-7EE6-4342-B048-85BDC9FD1C3A}</a:tableStyleId>
              </a:tblPr>
              <a:tblGrid>
                <a:gridCol w="2810433">
                  <a:extLst>
                    <a:ext uri="{9D8B030D-6E8A-4147-A177-3AD203B41FA5}">
                      <a16:colId xmlns:a16="http://schemas.microsoft.com/office/drawing/2014/main" val="3765049858"/>
                    </a:ext>
                  </a:extLst>
                </a:gridCol>
                <a:gridCol w="8830363">
                  <a:extLst>
                    <a:ext uri="{9D8B030D-6E8A-4147-A177-3AD203B41FA5}">
                      <a16:colId xmlns:a16="http://schemas.microsoft.com/office/drawing/2014/main" val="1746915567"/>
                    </a:ext>
                  </a:extLst>
                </a:gridCol>
              </a:tblGrid>
              <a:tr h="443789">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Objectifs /  futur souhaitable</a:t>
                      </a:r>
                    </a:p>
                  </a:txBody>
                  <a:tcPr marL="0" marR="0" marT="0" marB="0" anchor="ctr">
                    <a:solidFill>
                      <a:schemeClr val="accent4">
                        <a:lumMod val="75000"/>
                      </a:schemeClr>
                    </a:solidFill>
                  </a:tcPr>
                </a:tc>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Moyens / mesures  pour les atteindre</a:t>
                      </a:r>
                    </a:p>
                  </a:txBody>
                  <a:tcPr marL="0" marR="0" marT="0" marB="0" anchor="ctr">
                    <a:solidFill>
                      <a:schemeClr val="accent3"/>
                    </a:solidFill>
                  </a:tcPr>
                </a:tc>
                <a:extLst>
                  <a:ext uri="{0D108BD9-81ED-4DB2-BD59-A6C34878D82A}">
                    <a16:rowId xmlns:a16="http://schemas.microsoft.com/office/drawing/2014/main" val="2052441471"/>
                  </a:ext>
                </a:extLst>
              </a:tr>
              <a:tr h="341917">
                <a:tc rowSpan="3">
                  <a:txBody>
                    <a:bodyPr/>
                    <a:lstStyle/>
                    <a:p>
                      <a:pPr algn="ctr" fontAlgn="ctr">
                        <a:lnSpc>
                          <a:spcPct val="100000"/>
                        </a:lnSpc>
                      </a:pPr>
                      <a:r>
                        <a:rPr lang="fr-FR" sz="1400" b="0" kern="1200" dirty="0">
                          <a:solidFill>
                            <a:schemeClr val="tx1"/>
                          </a:solidFill>
                          <a:latin typeface="Arial" panose="020B0604020202020204" pitchFamily="34" charset="0"/>
                          <a:ea typeface="+mn-ea"/>
                          <a:cs typeface="Arial" panose="020B0604020202020204" pitchFamily="34" charset="0"/>
                        </a:rPr>
                        <a:t>80% des cours d’eau en bon état en 2050</a:t>
                      </a:r>
                    </a:p>
                    <a:p>
                      <a:pPr algn="ctr" fontAlgn="ctr">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Priorité : 4</a:t>
                      </a:r>
                    </a:p>
                  </a:txBody>
                  <a:tcPr marL="0" marR="0" marT="0" marB="0" anchor="ctr">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Restaurer les habitats de l’estuaire</a:t>
                      </a:r>
                    </a:p>
                  </a:txBody>
                  <a:tcPr marL="0" marR="0" marT="0" marB="0" anchor="ctr">
                    <a:solidFill>
                      <a:schemeClr val="accent3">
                        <a:lumMod val="20000"/>
                        <a:lumOff val="80000"/>
                      </a:schemeClr>
                    </a:solidFill>
                  </a:tcPr>
                </a:tc>
                <a:extLst>
                  <a:ext uri="{0D108BD9-81ED-4DB2-BD59-A6C34878D82A}">
                    <a16:rowId xmlns:a16="http://schemas.microsoft.com/office/drawing/2014/main" val="2741875642"/>
                  </a:ext>
                </a:extLst>
              </a:tr>
              <a:tr h="351703">
                <a:tc vMerge="1">
                  <a:txBody>
                    <a:bodyPr/>
                    <a:lstStyle/>
                    <a:p>
                      <a:endParaRPr lang="fr-FR"/>
                    </a:p>
                  </a:txBody>
                  <a:tcPr>
                    <a:lnT w="76200" cap="flat" cmpd="sng" algn="ctr">
                      <a:solidFill>
                        <a:schemeClr val="bg1"/>
                      </a:solidFill>
                      <a:prstDash val="solid"/>
                      <a:round/>
                      <a:headEnd type="none" w="med" len="med"/>
                      <a:tailEnd type="none" w="med" len="med"/>
                    </a:lnT>
                  </a:tcPr>
                </a:tc>
                <a:tc>
                  <a:txBody>
                    <a:bodyPr/>
                    <a:lstStyle/>
                    <a:p>
                      <a:pPr algn="l" fontAlgn="b">
                        <a:lnSpc>
                          <a:spcPct val="100000"/>
                        </a:lnSpc>
                      </a:pPr>
                      <a:r>
                        <a:rPr lang="fr-FR" sz="1400" u="none" strike="noStrike" kern="1200" dirty="0">
                          <a:solidFill>
                            <a:schemeClr val="dk1"/>
                          </a:solidFill>
                          <a:effectLst/>
                          <a:latin typeface="+mn-lt"/>
                          <a:ea typeface="+mn-ea"/>
                          <a:cs typeface="+mn-cs"/>
                        </a:rPr>
                        <a:t>Encadrer l’accès aux cours d’eau</a:t>
                      </a:r>
                    </a:p>
                  </a:txBody>
                  <a:tcPr marL="0" marR="0" marT="0" marB="0" anchor="ctr">
                    <a:solidFill>
                      <a:schemeClr val="accent3">
                        <a:lumMod val="20000"/>
                        <a:lumOff val="80000"/>
                      </a:schemeClr>
                    </a:solidFill>
                  </a:tcPr>
                </a:tc>
                <a:extLst>
                  <a:ext uri="{0D108BD9-81ED-4DB2-BD59-A6C34878D82A}">
                    <a16:rowId xmlns:a16="http://schemas.microsoft.com/office/drawing/2014/main" val="3452315325"/>
                  </a:ext>
                </a:extLst>
              </a:tr>
              <a:tr h="351703">
                <a:tc vMerge="1">
                  <a:txBody>
                    <a:bodyPr/>
                    <a:lstStyle/>
                    <a:p>
                      <a:endParaRPr lang="fr-FR"/>
                    </a:p>
                  </a:txBody>
                  <a:tcPr>
                    <a:lnT w="76200" cap="flat" cmpd="sng" algn="ctr">
                      <a:solidFill>
                        <a:schemeClr val="bg1"/>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Augmenter les moyens financiers</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00720107"/>
                  </a:ext>
                </a:extLst>
              </a:tr>
              <a:tr h="495186">
                <a:tc rowSpan="6">
                  <a:txBody>
                    <a:bodyPr/>
                    <a:lstStyle/>
                    <a:p>
                      <a:pPr algn="ctr">
                        <a:lnSpc>
                          <a:spcPct val="100000"/>
                        </a:lnSpc>
                      </a:pPr>
                      <a:r>
                        <a:rPr lang="fr-FR" sz="1400" dirty="0"/>
                        <a:t>Maintenir un élevage extensif avec des agriculteurs qui disposent de réserves</a:t>
                      </a:r>
                    </a:p>
                    <a:p>
                      <a:pPr algn="ctr">
                        <a:lnSpc>
                          <a:spcPct val="100000"/>
                        </a:lnSpc>
                      </a:pPr>
                      <a:r>
                        <a:rPr lang="fr-FR" sz="1400" b="1" dirty="0"/>
                        <a:t>Priorité : 13</a:t>
                      </a: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Intégrer les coûts environnementaux dans les produits</a:t>
                      </a:r>
                    </a:p>
                  </a:txBody>
                  <a:tcPr marL="0" marR="0" marT="0" marB="0" anchor="ctr">
                    <a:lnT w="76200"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3917397947"/>
                  </a:ext>
                </a:extLst>
              </a:tr>
              <a:tr h="370340">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Avoir des dispositifs de soutien financier (cumul MAE et PSE)</a:t>
                      </a:r>
                    </a:p>
                  </a:txBody>
                  <a:tcPr marL="0" marR="0" marT="0" marB="0" anchor="ctr">
                    <a:solidFill>
                      <a:schemeClr val="accent3">
                        <a:lumMod val="20000"/>
                        <a:lumOff val="80000"/>
                      </a:schemeClr>
                    </a:solidFill>
                  </a:tcPr>
                </a:tc>
                <a:extLst>
                  <a:ext uri="{0D108BD9-81ED-4DB2-BD59-A6C34878D82A}">
                    <a16:rowId xmlns:a16="http://schemas.microsoft.com/office/drawing/2014/main" val="931916339"/>
                  </a:ext>
                </a:extLst>
              </a:tr>
              <a:tr h="370340">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Rechercher une production avec des produits phyto moins impactant</a:t>
                      </a:r>
                    </a:p>
                  </a:txBody>
                  <a:tcPr marL="0" marR="0" marT="0" marB="0" anchor="ctr">
                    <a:solidFill>
                      <a:schemeClr val="accent3">
                        <a:lumMod val="20000"/>
                        <a:lumOff val="80000"/>
                      </a:schemeClr>
                    </a:solidFill>
                  </a:tcPr>
                </a:tc>
                <a:extLst>
                  <a:ext uri="{0D108BD9-81ED-4DB2-BD59-A6C34878D82A}">
                    <a16:rowId xmlns:a16="http://schemas.microsoft.com/office/drawing/2014/main" val="799825851"/>
                  </a:ext>
                </a:extLst>
              </a:tr>
              <a:tr h="370340">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Imposer des ratios en zones naturelles dans les zones agricoles (prairies)</a:t>
                      </a:r>
                    </a:p>
                  </a:txBody>
                  <a:tcPr marL="0" marR="0" marT="0" marB="0" anchor="ctr">
                    <a:solidFill>
                      <a:schemeClr val="accent3">
                        <a:lumMod val="20000"/>
                        <a:lumOff val="80000"/>
                      </a:schemeClr>
                    </a:solidFill>
                  </a:tcPr>
                </a:tc>
                <a:extLst>
                  <a:ext uri="{0D108BD9-81ED-4DB2-BD59-A6C34878D82A}">
                    <a16:rowId xmlns:a16="http://schemas.microsoft.com/office/drawing/2014/main" val="3418472022"/>
                  </a:ext>
                </a:extLst>
              </a:tr>
              <a:tr h="351703">
                <a:tc vMerge="1">
                  <a:txBody>
                    <a:bodyPr/>
                    <a:lstStyle/>
                    <a:p>
                      <a:endParaRPr lang="fr-FR"/>
                    </a:p>
                  </a:txBody>
                  <a:tcPr/>
                </a:tc>
                <a:tc>
                  <a:txBody>
                    <a:bodyPr/>
                    <a:lstStyle/>
                    <a:p>
                      <a:pPr marL="0" indent="0" algn="l" fontAlgn="b">
                        <a:lnSpc>
                          <a:spcPct val="100000"/>
                        </a:lnSpc>
                        <a:buFont typeface="Wingdings" panose="05000000000000000000" pitchFamily="2" charset="2"/>
                        <a:buNone/>
                      </a:pPr>
                      <a:r>
                        <a:rPr lang="fr-FR" sz="1400" u="none" strike="noStrike" kern="1200" dirty="0">
                          <a:solidFill>
                            <a:schemeClr val="dk1"/>
                          </a:solidFill>
                          <a:effectLst/>
                          <a:latin typeface="+mn-lt"/>
                          <a:ea typeface="+mn-ea"/>
                          <a:cs typeface="+mn-cs"/>
                        </a:rPr>
                        <a:t>Former à l’agroécologie</a:t>
                      </a:r>
                    </a:p>
                  </a:txBody>
                  <a:tcPr marL="0" marR="0" marT="0" marB="0" anchor="ctr">
                    <a:solidFill>
                      <a:schemeClr val="accent3">
                        <a:lumMod val="20000"/>
                        <a:lumOff val="80000"/>
                      </a:schemeClr>
                    </a:solidFill>
                  </a:tcPr>
                </a:tc>
                <a:extLst>
                  <a:ext uri="{0D108BD9-81ED-4DB2-BD59-A6C34878D82A}">
                    <a16:rowId xmlns:a16="http://schemas.microsoft.com/office/drawing/2014/main" val="1984035017"/>
                  </a:ext>
                </a:extLst>
              </a:tr>
              <a:tr h="351703">
                <a:tc vMerge="1">
                  <a:txBody>
                    <a:bodyPr/>
                    <a:lstStyle/>
                    <a:p>
                      <a:endParaRPr lang="fr-FR"/>
                    </a:p>
                  </a:txBody>
                  <a:tcPr>
                    <a:lnT w="76200" cap="flat" cmpd="sng" algn="ctr">
                      <a:solidFill>
                        <a:schemeClr val="bg1"/>
                      </a:solidFill>
                      <a:prstDash val="solid"/>
                      <a:round/>
                      <a:headEnd type="none" w="med" len="med"/>
                      <a:tailEnd type="none" w="med" len="med"/>
                    </a:lnT>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Contrôler les règles de protection</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72429279"/>
                  </a:ext>
                </a:extLst>
              </a:tr>
              <a:tr h="1048003">
                <a:tc>
                  <a:txBody>
                    <a:bodyPr/>
                    <a:lstStyle/>
                    <a:p>
                      <a:pPr algn="ctr">
                        <a:lnSpc>
                          <a:spcPct val="100000"/>
                        </a:lnSpc>
                      </a:pPr>
                      <a:r>
                        <a:rPr lang="fr-FR" sz="1400" dirty="0"/>
                        <a:t>En 2050, un cycle de l’eau naturel avec de l’eau suffisante pour les milieux aquatiques et humides</a:t>
                      </a:r>
                    </a:p>
                    <a:p>
                      <a:pPr algn="ctr">
                        <a:lnSpc>
                          <a:spcPct val="100000"/>
                        </a:lnSpc>
                      </a:pPr>
                      <a:r>
                        <a:rPr lang="fr-FR" sz="1400" b="1" dirty="0"/>
                        <a:t>Priorité : 14</a:t>
                      </a: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Favoriser une gestion de l’eau à la parcelle pour tous les usages</a:t>
                      </a:r>
                    </a:p>
                  </a:txBody>
                  <a:tcPr marL="0" marR="0" marT="0" marB="0" anchor="ctr">
                    <a:lnT w="76200"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1152013901"/>
                  </a:ext>
                </a:extLst>
              </a:tr>
            </a:tbl>
          </a:graphicData>
        </a:graphic>
      </p:graphicFrame>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Tree>
    <p:extLst>
      <p:ext uri="{BB962C8B-B14F-4D97-AF65-F5344CB8AC3E}">
        <p14:creationId xmlns:p14="http://schemas.microsoft.com/office/powerpoint/2010/main" val="654431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Risques</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17</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graphicFrame>
        <p:nvGraphicFramePr>
          <p:cNvPr id="2" name="Tableau 1">
            <a:extLst>
              <a:ext uri="{FF2B5EF4-FFF2-40B4-BE49-F238E27FC236}">
                <a16:creationId xmlns:a16="http://schemas.microsoft.com/office/drawing/2014/main" id="{7E4D10BD-AF86-5636-F198-B19D64E78E9C}"/>
              </a:ext>
            </a:extLst>
          </p:cNvPr>
          <p:cNvGraphicFramePr>
            <a:graphicFrameLocks noGrp="1"/>
          </p:cNvGraphicFramePr>
          <p:nvPr>
            <p:extLst>
              <p:ext uri="{D42A27DB-BD31-4B8C-83A1-F6EECF244321}">
                <p14:modId xmlns:p14="http://schemas.microsoft.com/office/powerpoint/2010/main" val="929010049"/>
              </p:ext>
            </p:extLst>
          </p:nvPr>
        </p:nvGraphicFramePr>
        <p:xfrm>
          <a:off x="275602" y="887325"/>
          <a:ext cx="11640796" cy="5410297"/>
        </p:xfrm>
        <a:graphic>
          <a:graphicData uri="http://schemas.openxmlformats.org/drawingml/2006/table">
            <a:tbl>
              <a:tblPr>
                <a:tableStyleId>{5C22544A-7EE6-4342-B048-85BDC9FD1C3A}</a:tableStyleId>
              </a:tblPr>
              <a:tblGrid>
                <a:gridCol w="2810433">
                  <a:extLst>
                    <a:ext uri="{9D8B030D-6E8A-4147-A177-3AD203B41FA5}">
                      <a16:colId xmlns:a16="http://schemas.microsoft.com/office/drawing/2014/main" val="3765049858"/>
                    </a:ext>
                  </a:extLst>
                </a:gridCol>
                <a:gridCol w="8830363">
                  <a:extLst>
                    <a:ext uri="{9D8B030D-6E8A-4147-A177-3AD203B41FA5}">
                      <a16:colId xmlns:a16="http://schemas.microsoft.com/office/drawing/2014/main" val="1746915567"/>
                    </a:ext>
                  </a:extLst>
                </a:gridCol>
              </a:tblGrid>
              <a:tr h="389801">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Objectifs /  futur souhaitable</a:t>
                      </a:r>
                    </a:p>
                  </a:txBody>
                  <a:tcPr marL="0" marR="0" marT="0" marB="0" anchor="ctr">
                    <a:solidFill>
                      <a:schemeClr val="accent4">
                        <a:lumMod val="75000"/>
                      </a:schemeClr>
                    </a:solidFill>
                  </a:tcPr>
                </a:tc>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Moyens / mesures  pour les atteindre</a:t>
                      </a:r>
                    </a:p>
                  </a:txBody>
                  <a:tcPr marL="0" marR="0" marT="0" marB="0" anchor="ctr">
                    <a:solidFill>
                      <a:schemeClr val="accent3"/>
                    </a:solidFill>
                  </a:tcPr>
                </a:tc>
                <a:extLst>
                  <a:ext uri="{0D108BD9-81ED-4DB2-BD59-A6C34878D82A}">
                    <a16:rowId xmlns:a16="http://schemas.microsoft.com/office/drawing/2014/main" val="2052441471"/>
                  </a:ext>
                </a:extLst>
              </a:tr>
              <a:tr h="300322">
                <a:tc rowSpan="3">
                  <a:txBody>
                    <a:bodyPr/>
                    <a:lstStyle/>
                    <a:p>
                      <a:pPr algn="ctr" fontAlgn="ctr">
                        <a:lnSpc>
                          <a:spcPct val="100000"/>
                        </a:lnSpc>
                      </a:pPr>
                      <a:r>
                        <a:rPr lang="fr-FR" sz="1400" b="0" kern="1200" dirty="0">
                          <a:solidFill>
                            <a:schemeClr val="tx1"/>
                          </a:solidFill>
                          <a:latin typeface="Arial" panose="020B0604020202020204" pitchFamily="34" charset="0"/>
                          <a:ea typeface="+mn-ea"/>
                          <a:cs typeface="Arial" panose="020B0604020202020204" pitchFamily="34" charset="0"/>
                        </a:rPr>
                        <a:t>En 2050, les constructions sur le littoral ont été interdites et déplacées</a:t>
                      </a:r>
                    </a:p>
                    <a:p>
                      <a:pPr algn="ctr" fontAlgn="ctr">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Priorité : 11</a:t>
                      </a:r>
                    </a:p>
                  </a:txBody>
                  <a:tcPr marL="0" marR="0" marT="0" marB="0" anchor="ctr">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Laisser la place à la nature sur le littoral et aux abords (pas de digues, sauf pour la production de sel)</a:t>
                      </a:r>
                    </a:p>
                  </a:txBody>
                  <a:tcPr marL="0" marR="0" marT="0" marB="0" anchor="ctr">
                    <a:solidFill>
                      <a:schemeClr val="accent3">
                        <a:lumMod val="20000"/>
                        <a:lumOff val="80000"/>
                      </a:schemeClr>
                    </a:solidFill>
                  </a:tcPr>
                </a:tc>
                <a:extLst>
                  <a:ext uri="{0D108BD9-81ED-4DB2-BD59-A6C34878D82A}">
                    <a16:rowId xmlns:a16="http://schemas.microsoft.com/office/drawing/2014/main" val="2741875642"/>
                  </a:ext>
                </a:extLst>
              </a:tr>
              <a:tr h="308917">
                <a:tc vMerge="1">
                  <a:txBody>
                    <a:bodyPr/>
                    <a:lstStyle/>
                    <a:p>
                      <a:endParaRPr lang="fr-FR"/>
                    </a:p>
                  </a:txBody>
                  <a:tcPr>
                    <a:lnT w="76200" cap="flat" cmpd="sng" algn="ctr">
                      <a:solidFill>
                        <a:schemeClr val="bg1"/>
                      </a:solidFill>
                      <a:prstDash val="solid"/>
                      <a:round/>
                      <a:headEnd type="none" w="med" len="med"/>
                      <a:tailEnd type="none" w="med" len="med"/>
                    </a:lnT>
                  </a:tcPr>
                </a:tc>
                <a:tc>
                  <a:txBody>
                    <a:bodyPr/>
                    <a:lstStyle/>
                    <a:p>
                      <a:pPr algn="l" fontAlgn="b">
                        <a:lnSpc>
                          <a:spcPct val="100000"/>
                        </a:lnSpc>
                      </a:pPr>
                      <a:r>
                        <a:rPr lang="fr-FR" sz="1400" u="none" strike="noStrike" kern="1200" dirty="0">
                          <a:solidFill>
                            <a:schemeClr val="dk1"/>
                          </a:solidFill>
                          <a:effectLst/>
                          <a:latin typeface="+mn-lt"/>
                          <a:ea typeface="+mn-ea"/>
                          <a:cs typeface="+mn-cs"/>
                        </a:rPr>
                        <a:t>Prendre des mesures de réduction de la vulnérabilité (bâtards d’eau, zones refuge…)</a:t>
                      </a:r>
                    </a:p>
                  </a:txBody>
                  <a:tcPr marL="0" marR="0" marT="0" marB="0" anchor="ctr">
                    <a:solidFill>
                      <a:schemeClr val="accent3">
                        <a:lumMod val="20000"/>
                        <a:lumOff val="80000"/>
                      </a:schemeClr>
                    </a:solidFill>
                  </a:tcPr>
                </a:tc>
                <a:extLst>
                  <a:ext uri="{0D108BD9-81ED-4DB2-BD59-A6C34878D82A}">
                    <a16:rowId xmlns:a16="http://schemas.microsoft.com/office/drawing/2014/main" val="3452315325"/>
                  </a:ext>
                </a:extLst>
              </a:tr>
              <a:tr h="437932">
                <a:tc vMerge="1">
                  <a:txBody>
                    <a:bodyPr/>
                    <a:lstStyle/>
                    <a:p>
                      <a:endParaRPr lang="fr-FR"/>
                    </a:p>
                  </a:txBody>
                  <a:tcPr>
                    <a:lnT w="76200" cap="flat" cmpd="sng" algn="ctr">
                      <a:solidFill>
                        <a:schemeClr val="bg1"/>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Demander (pour les communes concernées) un décret d’évolution du trait de côte, qui permet d’avoir accès à une enveloppe de l’Etat ou de préempter en passant par l’EPF</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00720107"/>
                  </a:ext>
                </a:extLst>
              </a:tr>
              <a:tr h="434945">
                <a:tc rowSpan="7">
                  <a:txBody>
                    <a:bodyPr/>
                    <a:lstStyle/>
                    <a:p>
                      <a:pPr algn="ctr">
                        <a:lnSpc>
                          <a:spcPct val="100000"/>
                        </a:lnSpc>
                      </a:pPr>
                      <a:r>
                        <a:rPr lang="fr-FR" sz="1400" dirty="0">
                          <a:solidFill>
                            <a:schemeClr val="tx1"/>
                          </a:solidFill>
                        </a:rPr>
                        <a:t>En 2050, on a un aménagement de territoires plus résilients face aux risques inondation et sécheresse</a:t>
                      </a:r>
                    </a:p>
                    <a:p>
                      <a:pPr algn="ctr">
                        <a:lnSpc>
                          <a:spcPct val="100000"/>
                        </a:lnSpc>
                      </a:pPr>
                      <a:r>
                        <a:rPr lang="fr-FR" sz="1400" b="1" dirty="0">
                          <a:solidFill>
                            <a:schemeClr val="tx1"/>
                          </a:solidFill>
                        </a:rPr>
                        <a:t>Priorité : 13</a:t>
                      </a: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Entretenir les ouvrages existants</a:t>
                      </a:r>
                    </a:p>
                  </a:txBody>
                  <a:tcPr marL="0" marR="0" marT="0" marB="0" anchor="ctr">
                    <a:lnT w="76200"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3917397947"/>
                  </a:ext>
                </a:extLst>
              </a:tr>
              <a:tr h="325287">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Favoriser la plantation de haies talus et d’arbres en ville</a:t>
                      </a:r>
                    </a:p>
                  </a:txBody>
                  <a:tcPr marL="0" marR="0" marT="0" marB="0" anchor="ctr">
                    <a:solidFill>
                      <a:schemeClr val="accent3">
                        <a:lumMod val="20000"/>
                        <a:lumOff val="80000"/>
                      </a:schemeClr>
                    </a:solidFill>
                  </a:tcPr>
                </a:tc>
                <a:extLst>
                  <a:ext uri="{0D108BD9-81ED-4DB2-BD59-A6C34878D82A}">
                    <a16:rowId xmlns:a16="http://schemas.microsoft.com/office/drawing/2014/main" val="931916339"/>
                  </a:ext>
                </a:extLst>
              </a:tr>
              <a:tr h="325287">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Repenser l’urbanisme et sensibiliser les artisans et promoteurs</a:t>
                      </a:r>
                    </a:p>
                  </a:txBody>
                  <a:tcPr marL="0" marR="0" marT="0" marB="0" anchor="ctr">
                    <a:solidFill>
                      <a:schemeClr val="accent3">
                        <a:lumMod val="20000"/>
                        <a:lumOff val="80000"/>
                      </a:schemeClr>
                    </a:solidFill>
                  </a:tcPr>
                </a:tc>
                <a:extLst>
                  <a:ext uri="{0D108BD9-81ED-4DB2-BD59-A6C34878D82A}">
                    <a16:rowId xmlns:a16="http://schemas.microsoft.com/office/drawing/2014/main" val="799825851"/>
                  </a:ext>
                </a:extLst>
              </a:tr>
              <a:tr h="325287">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Trouver des solutions de récupération d’eaux pluviales</a:t>
                      </a:r>
                    </a:p>
                  </a:txBody>
                  <a:tcPr marL="0" marR="0" marT="0" marB="0" anchor="ctr">
                    <a:solidFill>
                      <a:schemeClr val="accent3">
                        <a:lumMod val="20000"/>
                        <a:lumOff val="80000"/>
                      </a:schemeClr>
                    </a:solidFill>
                  </a:tcPr>
                </a:tc>
                <a:extLst>
                  <a:ext uri="{0D108BD9-81ED-4DB2-BD59-A6C34878D82A}">
                    <a16:rowId xmlns:a16="http://schemas.microsoft.com/office/drawing/2014/main" val="3418472022"/>
                  </a:ext>
                </a:extLst>
              </a:tr>
              <a:tr h="308917">
                <a:tc vMerge="1">
                  <a:txBody>
                    <a:bodyPr/>
                    <a:lstStyle/>
                    <a:p>
                      <a:endParaRPr lang="fr-FR"/>
                    </a:p>
                  </a:txBody>
                  <a:tcPr/>
                </a:tc>
                <a:tc>
                  <a:txBody>
                    <a:bodyPr/>
                    <a:lstStyle/>
                    <a:p>
                      <a:pPr marL="0" indent="0" algn="l" fontAlgn="b">
                        <a:lnSpc>
                          <a:spcPct val="100000"/>
                        </a:lnSpc>
                        <a:buFont typeface="Wingdings" panose="05000000000000000000" pitchFamily="2" charset="2"/>
                        <a:buNone/>
                      </a:pPr>
                      <a:r>
                        <a:rPr lang="fr-FR" sz="1400" u="none" strike="noStrike" kern="1200" dirty="0">
                          <a:solidFill>
                            <a:schemeClr val="dk1"/>
                          </a:solidFill>
                          <a:effectLst/>
                          <a:latin typeface="+mn-lt"/>
                          <a:ea typeface="+mn-ea"/>
                          <a:cs typeface="+mn-cs"/>
                        </a:rPr>
                        <a:t>Gérer les eaux pluviales à la parcelle (inciter voire obliger dans les PLUi)</a:t>
                      </a:r>
                    </a:p>
                  </a:txBody>
                  <a:tcPr marL="0" marR="0" marT="0" marB="0" anchor="ctr">
                    <a:solidFill>
                      <a:schemeClr val="accent3">
                        <a:lumMod val="20000"/>
                        <a:lumOff val="80000"/>
                      </a:schemeClr>
                    </a:solidFill>
                  </a:tcPr>
                </a:tc>
                <a:extLst>
                  <a:ext uri="{0D108BD9-81ED-4DB2-BD59-A6C34878D82A}">
                    <a16:rowId xmlns:a16="http://schemas.microsoft.com/office/drawing/2014/main" val="1984035017"/>
                  </a:ext>
                </a:extLst>
              </a:tr>
              <a:tr h="308917">
                <a:tc vMerge="1">
                  <a:txBody>
                    <a:bodyPr/>
                    <a:lstStyle/>
                    <a:p>
                      <a:endParaRPr lang="fr-FR"/>
                    </a:p>
                  </a:txBody>
                  <a:tcPr/>
                </a:tc>
                <a:tc>
                  <a:txBody>
                    <a:bodyPr/>
                    <a:lstStyle/>
                    <a:p>
                      <a:pPr marL="0" indent="0" algn="l" fontAlgn="b">
                        <a:lnSpc>
                          <a:spcPct val="100000"/>
                        </a:lnSpc>
                        <a:buFont typeface="Wingdings" panose="05000000000000000000" pitchFamily="2" charset="2"/>
                        <a:buNone/>
                      </a:pPr>
                      <a:r>
                        <a:rPr lang="fr-FR" sz="1400" u="none" strike="noStrike" kern="1200" dirty="0">
                          <a:solidFill>
                            <a:schemeClr val="dk1"/>
                          </a:solidFill>
                          <a:effectLst/>
                          <a:latin typeface="+mn-lt"/>
                          <a:ea typeface="+mn-ea"/>
                          <a:cs typeface="+mn-cs"/>
                        </a:rPr>
                        <a:t>Interdire les nouvelles constructions en zones inondables et zones d’expansion des cours d’eau</a:t>
                      </a:r>
                    </a:p>
                  </a:txBody>
                  <a:tcPr marL="0" marR="0" marT="0" marB="0" anchor="ctr">
                    <a:solidFill>
                      <a:schemeClr val="accent3">
                        <a:lumMod val="20000"/>
                        <a:lumOff val="80000"/>
                      </a:schemeClr>
                    </a:solidFill>
                  </a:tcPr>
                </a:tc>
                <a:extLst>
                  <a:ext uri="{0D108BD9-81ED-4DB2-BD59-A6C34878D82A}">
                    <a16:rowId xmlns:a16="http://schemas.microsoft.com/office/drawing/2014/main" val="4016494743"/>
                  </a:ext>
                </a:extLst>
              </a:tr>
              <a:tr h="308917">
                <a:tc vMerge="1">
                  <a:txBody>
                    <a:bodyPr/>
                    <a:lstStyle/>
                    <a:p>
                      <a:endParaRPr lang="fr-FR"/>
                    </a:p>
                  </a:txBody>
                  <a:tcPr>
                    <a:lnT w="76200" cap="flat" cmpd="sng" algn="ctr">
                      <a:solidFill>
                        <a:schemeClr val="bg1"/>
                      </a:solidFill>
                      <a:prstDash val="solid"/>
                      <a:round/>
                      <a:headEnd type="none" w="med" len="med"/>
                      <a:tailEnd type="none" w="med" len="med"/>
                    </a:lnT>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Généraliser les schémas directeurs d’assainissement des eaux pluviales</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72429279"/>
                  </a:ext>
                </a:extLst>
              </a:tr>
              <a:tr h="395592">
                <a:tc rowSpan="2">
                  <a:txBody>
                    <a:bodyPr/>
                    <a:lstStyle/>
                    <a:p>
                      <a:pPr algn="ctr">
                        <a:lnSpc>
                          <a:spcPct val="100000"/>
                        </a:lnSpc>
                      </a:pPr>
                      <a:r>
                        <a:rPr lang="fr-FR" sz="1400" dirty="0"/>
                        <a:t>En 2050, on est vigilant sur les différents risques extrêmes</a:t>
                      </a:r>
                    </a:p>
                    <a:p>
                      <a:pPr algn="ctr">
                        <a:lnSpc>
                          <a:spcPct val="100000"/>
                        </a:lnSpc>
                      </a:pPr>
                      <a:r>
                        <a:rPr lang="fr-FR" sz="1400" b="1" dirty="0"/>
                        <a:t>Priorité : 0</a:t>
                      </a: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Anticiper le risque d’attentat bactériologique et chimique dans les puits de forages (attaque aux drones)</a:t>
                      </a:r>
                    </a:p>
                  </a:txBody>
                  <a:tcPr marL="0" marR="0" marT="0" marB="0" anchor="ctr">
                    <a:lnT w="76200"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3714044147"/>
                  </a:ext>
                </a:extLst>
              </a:tr>
              <a:tr h="364312">
                <a:tc vMerge="1">
                  <a:txBody>
                    <a:bodyPr/>
                    <a:lstStyle/>
                    <a:p>
                      <a:pPr>
                        <a:lnSpc>
                          <a:spcPct val="100000"/>
                        </a:lnSpc>
                      </a:pPr>
                      <a:endParaRPr lang="fr-FR" sz="1400" dirty="0"/>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Communiquer auprès du grand public sur les niveaux d’alerte sécheresse </a:t>
                      </a:r>
                      <a:r>
                        <a:rPr lang="fr-FR" sz="1400" u="none" strike="noStrike" kern="1200" dirty="0">
                          <a:solidFill>
                            <a:schemeClr val="tx1"/>
                          </a:solidFill>
                          <a:effectLst/>
                          <a:latin typeface="+mn-lt"/>
                          <a:ea typeface="+mn-ea"/>
                          <a:cs typeface="+mn-cs"/>
                        </a:rPr>
                        <a:t>forts</a:t>
                      </a:r>
                      <a:r>
                        <a:rPr lang="fr-FR" sz="1400" u="none" strike="noStrike" kern="1200" dirty="0">
                          <a:solidFill>
                            <a:schemeClr val="dk1"/>
                          </a:solidFill>
                          <a:effectLst/>
                          <a:latin typeface="+mn-lt"/>
                          <a:ea typeface="+mn-ea"/>
                          <a:cs typeface="+mn-cs"/>
                        </a:rPr>
                        <a:t> (quelques jours avant)</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783244689"/>
                  </a:ext>
                </a:extLst>
              </a:tr>
              <a:tr h="437932">
                <a:tc rowSpan="2">
                  <a:txBody>
                    <a:bodyPr/>
                    <a:lstStyle/>
                    <a:p>
                      <a:pPr algn="ctr">
                        <a:lnSpc>
                          <a:spcPct val="100000"/>
                        </a:lnSpc>
                      </a:pPr>
                      <a:r>
                        <a:rPr lang="fr-FR" sz="1400" dirty="0"/>
                        <a:t>En 2050, on a développé une culture partagée du risque</a:t>
                      </a:r>
                    </a:p>
                    <a:p>
                      <a:pPr algn="ctr">
                        <a:lnSpc>
                          <a:spcPct val="100000"/>
                        </a:lnSpc>
                      </a:pPr>
                      <a:r>
                        <a:rPr lang="fr-FR" sz="1400" b="1" dirty="0"/>
                        <a:t>Priorité : 5</a:t>
                      </a:r>
                    </a:p>
                    <a:p>
                      <a:pPr algn="ctr">
                        <a:lnSpc>
                          <a:spcPct val="100000"/>
                        </a:lnSpc>
                      </a:pPr>
                      <a:endParaRPr lang="fr-FR" sz="1400" b="1" dirty="0"/>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Sensibiliser les enfants aux risques dans les écoles (mise en situation, exercices…), par l’éducation nationale</a:t>
                      </a:r>
                    </a:p>
                  </a:txBody>
                  <a:tcPr marL="0" marR="0" marT="0" marB="0" anchor="ctr">
                    <a:lnT w="76200"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1152013901"/>
                  </a:ext>
                </a:extLst>
              </a:tr>
              <a:tr h="437932">
                <a:tc vMerge="1">
                  <a:txBody>
                    <a:bodyPr/>
                    <a:lstStyle/>
                    <a:p>
                      <a:pPr algn="ctr">
                        <a:lnSpc>
                          <a:spcPct val="100000"/>
                        </a:lnSpc>
                      </a:pPr>
                      <a:endParaRPr lang="fr-FR" sz="1400" b="1" dirty="0"/>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Impliquer les habitants dans les exercices du plan communal de sauvegarde</a:t>
                      </a:r>
                    </a:p>
                  </a:txBody>
                  <a:tcPr marL="0" marR="0" marT="0" marB="0" anchor="ctr">
                    <a:solidFill>
                      <a:schemeClr val="accent3">
                        <a:lumMod val="20000"/>
                        <a:lumOff val="80000"/>
                      </a:schemeClr>
                    </a:solidFill>
                  </a:tcPr>
                </a:tc>
                <a:extLst>
                  <a:ext uri="{0D108BD9-81ED-4DB2-BD59-A6C34878D82A}">
                    <a16:rowId xmlns:a16="http://schemas.microsoft.com/office/drawing/2014/main" val="1982535149"/>
                  </a:ext>
                </a:extLst>
              </a:tr>
            </a:tbl>
          </a:graphicData>
        </a:graphic>
      </p:graphicFrame>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Tree>
    <p:extLst>
      <p:ext uri="{BB962C8B-B14F-4D97-AF65-F5344CB8AC3E}">
        <p14:creationId xmlns:p14="http://schemas.microsoft.com/office/powerpoint/2010/main" val="1767281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Quantité</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18</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graphicFrame>
        <p:nvGraphicFramePr>
          <p:cNvPr id="2" name="Tableau 1">
            <a:extLst>
              <a:ext uri="{FF2B5EF4-FFF2-40B4-BE49-F238E27FC236}">
                <a16:creationId xmlns:a16="http://schemas.microsoft.com/office/drawing/2014/main" id="{7E4D10BD-AF86-5636-F198-B19D64E78E9C}"/>
              </a:ext>
            </a:extLst>
          </p:cNvPr>
          <p:cNvGraphicFramePr>
            <a:graphicFrameLocks noGrp="1"/>
          </p:cNvGraphicFramePr>
          <p:nvPr>
            <p:extLst>
              <p:ext uri="{D42A27DB-BD31-4B8C-83A1-F6EECF244321}">
                <p14:modId xmlns:p14="http://schemas.microsoft.com/office/powerpoint/2010/main" val="2962131435"/>
              </p:ext>
            </p:extLst>
          </p:nvPr>
        </p:nvGraphicFramePr>
        <p:xfrm>
          <a:off x="275602" y="887327"/>
          <a:ext cx="11640796" cy="5738073"/>
        </p:xfrm>
        <a:graphic>
          <a:graphicData uri="http://schemas.openxmlformats.org/drawingml/2006/table">
            <a:tbl>
              <a:tblPr>
                <a:tableStyleId>{5C22544A-7EE6-4342-B048-85BDC9FD1C3A}</a:tableStyleId>
              </a:tblPr>
              <a:tblGrid>
                <a:gridCol w="2810433">
                  <a:extLst>
                    <a:ext uri="{9D8B030D-6E8A-4147-A177-3AD203B41FA5}">
                      <a16:colId xmlns:a16="http://schemas.microsoft.com/office/drawing/2014/main" val="3765049858"/>
                    </a:ext>
                  </a:extLst>
                </a:gridCol>
                <a:gridCol w="8830363">
                  <a:extLst>
                    <a:ext uri="{9D8B030D-6E8A-4147-A177-3AD203B41FA5}">
                      <a16:colId xmlns:a16="http://schemas.microsoft.com/office/drawing/2014/main" val="1746915567"/>
                    </a:ext>
                  </a:extLst>
                </a:gridCol>
              </a:tblGrid>
              <a:tr h="323141">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Objectifs /  futur souhaitable</a:t>
                      </a:r>
                    </a:p>
                  </a:txBody>
                  <a:tcPr marL="0" marR="0" marT="0" marB="0" anchor="ctr">
                    <a:solidFill>
                      <a:schemeClr val="accent4">
                        <a:lumMod val="75000"/>
                      </a:schemeClr>
                    </a:solidFill>
                  </a:tcPr>
                </a:tc>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Moyens / mesures  pour les atteindre</a:t>
                      </a:r>
                    </a:p>
                  </a:txBody>
                  <a:tcPr marL="0" marR="0" marT="0" marB="0" anchor="ctr">
                    <a:solidFill>
                      <a:schemeClr val="accent3"/>
                    </a:solidFill>
                  </a:tcPr>
                </a:tc>
                <a:extLst>
                  <a:ext uri="{0D108BD9-81ED-4DB2-BD59-A6C34878D82A}">
                    <a16:rowId xmlns:a16="http://schemas.microsoft.com/office/drawing/2014/main" val="2052441471"/>
                  </a:ext>
                </a:extLst>
              </a:tr>
              <a:tr h="438032">
                <a:tc rowSpan="8">
                  <a:txBody>
                    <a:bodyPr/>
                    <a:lstStyle/>
                    <a:p>
                      <a:pPr algn="ctr" fontAlgn="ctr">
                        <a:lnSpc>
                          <a:spcPct val="100000"/>
                        </a:lnSpc>
                      </a:pPr>
                      <a:r>
                        <a:rPr lang="fr-FR" sz="1400" b="0" kern="1200" dirty="0">
                          <a:solidFill>
                            <a:schemeClr val="tx1"/>
                          </a:solidFill>
                          <a:latin typeface="Arial" panose="020B0604020202020204" pitchFamily="34" charset="0"/>
                          <a:ea typeface="+mn-ea"/>
                          <a:cs typeface="Arial" panose="020B0604020202020204" pitchFamily="34" charset="0"/>
                        </a:rPr>
                        <a:t>En 2050, on a réussi à être sobre dans tous nos usages de l’eau</a:t>
                      </a:r>
                    </a:p>
                    <a:p>
                      <a:pPr algn="ctr" fontAlgn="ctr">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Priorité : 17</a:t>
                      </a:r>
                    </a:p>
                  </a:txBody>
                  <a:tcPr marL="0" marR="0" marT="0" marB="0" anchor="ctr">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Réutiliser l’eau dans tous les usages (domestiques, agricoles et industriels) pour autres usages (stades, culture)</a:t>
                      </a:r>
                    </a:p>
                    <a:p>
                      <a:pPr marL="285750" indent="-285750" algn="l" fontAlgn="b">
                        <a:lnSpc>
                          <a:spcPct val="100000"/>
                        </a:lnSpc>
                        <a:buFont typeface="Wingdings" panose="05000000000000000000" pitchFamily="2" charset="2"/>
                        <a:buChar char="Ø"/>
                      </a:pPr>
                      <a:r>
                        <a:rPr lang="fr-FR" sz="1400" u="none" strike="noStrike" kern="1200" dirty="0">
                          <a:solidFill>
                            <a:schemeClr val="dk1"/>
                          </a:solidFill>
                          <a:effectLst/>
                          <a:latin typeface="+mn-lt"/>
                          <a:ea typeface="+mn-ea"/>
                          <a:cs typeface="+mn-cs"/>
                        </a:rPr>
                        <a:t>Réaction : attention aux STEP qui alimentent l’étiage</a:t>
                      </a:r>
                    </a:p>
                  </a:txBody>
                  <a:tcPr marL="0" marR="0" marT="0" marB="0" anchor="ctr">
                    <a:solidFill>
                      <a:schemeClr val="accent3">
                        <a:lumMod val="20000"/>
                        <a:lumOff val="80000"/>
                      </a:schemeClr>
                    </a:solidFill>
                  </a:tcPr>
                </a:tc>
                <a:extLst>
                  <a:ext uri="{0D108BD9-81ED-4DB2-BD59-A6C34878D82A}">
                    <a16:rowId xmlns:a16="http://schemas.microsoft.com/office/drawing/2014/main" val="32188009"/>
                  </a:ext>
                </a:extLst>
              </a:tr>
              <a:tr h="691458">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Réglementer pour obliger les constructions neuves à intégrer des équipements de récupération des eaux pluviales et d’économie d’eau</a:t>
                      </a:r>
                    </a:p>
                    <a:p>
                      <a:pPr marL="285750" indent="-285750" algn="l" fontAlgn="b">
                        <a:lnSpc>
                          <a:spcPct val="100000"/>
                        </a:lnSpc>
                        <a:buFont typeface="Wingdings" panose="05000000000000000000" pitchFamily="2" charset="2"/>
                        <a:buChar char="Ø"/>
                      </a:pPr>
                      <a:r>
                        <a:rPr lang="fr-FR" sz="1400" u="none" strike="noStrike" kern="1200" dirty="0">
                          <a:solidFill>
                            <a:schemeClr val="dk1"/>
                          </a:solidFill>
                          <a:effectLst/>
                          <a:latin typeface="+mn-lt"/>
                          <a:ea typeface="+mn-ea"/>
                          <a:cs typeface="+mn-cs"/>
                        </a:rPr>
                        <a:t>Réaction : attention aux immeubles où c’est techniquement plus compliqué</a:t>
                      </a:r>
                    </a:p>
                  </a:txBody>
                  <a:tcPr marL="0" marR="0" marT="0" marB="0" anchor="ctr">
                    <a:solidFill>
                      <a:schemeClr val="accent3">
                        <a:lumMod val="20000"/>
                        <a:lumOff val="80000"/>
                      </a:schemeClr>
                    </a:solidFill>
                  </a:tcPr>
                </a:tc>
                <a:extLst>
                  <a:ext uri="{0D108BD9-81ED-4DB2-BD59-A6C34878D82A}">
                    <a16:rowId xmlns:a16="http://schemas.microsoft.com/office/drawing/2014/main" val="3136397486"/>
                  </a:ext>
                </a:extLst>
              </a:tr>
              <a:tr h="327783">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Améliorer le rendement des réseaux et l’entretien des forages (cibler les fuites avec compteurs de sectorisation)</a:t>
                      </a:r>
                    </a:p>
                  </a:txBody>
                  <a:tcPr marL="0" marR="0" marT="0" marB="0" anchor="ctr">
                    <a:solidFill>
                      <a:schemeClr val="accent3">
                        <a:lumMod val="20000"/>
                        <a:lumOff val="80000"/>
                      </a:schemeClr>
                    </a:solidFill>
                  </a:tcPr>
                </a:tc>
                <a:extLst>
                  <a:ext uri="{0D108BD9-81ED-4DB2-BD59-A6C34878D82A}">
                    <a16:rowId xmlns:a16="http://schemas.microsoft.com/office/drawing/2014/main" val="242227709"/>
                  </a:ext>
                </a:extLst>
              </a:tr>
              <a:tr h="327783">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Avoir une meilleure connaissance des ressources utilisées (puits forage…)</a:t>
                      </a:r>
                    </a:p>
                  </a:txBody>
                  <a:tcPr marL="0" marR="0" marT="0" marB="0" anchor="ctr">
                    <a:solidFill>
                      <a:schemeClr val="accent3">
                        <a:lumMod val="20000"/>
                        <a:lumOff val="80000"/>
                      </a:schemeClr>
                    </a:solidFill>
                  </a:tcPr>
                </a:tc>
                <a:extLst>
                  <a:ext uri="{0D108BD9-81ED-4DB2-BD59-A6C34878D82A}">
                    <a16:rowId xmlns:a16="http://schemas.microsoft.com/office/drawing/2014/main" val="4177253040"/>
                  </a:ext>
                </a:extLst>
              </a:tr>
              <a:tr h="327783">
                <a:tc vMerge="1">
                  <a:txBody>
                    <a:bodyPr/>
                    <a:lstStyle/>
                    <a:p>
                      <a:pPr algn="ctr" fontAlgn="ctr">
                        <a:lnSpc>
                          <a:spcPct val="100000"/>
                        </a:lnSpc>
                      </a:pPr>
                      <a:endParaRPr lang="fr-FR" sz="14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Communiquer régulièrement sur des objectifs chiffrés par type d’usagers (pour limiter les tensions)</a:t>
                      </a:r>
                    </a:p>
                  </a:txBody>
                  <a:tcPr marL="0" marR="0" marT="0" marB="0" anchor="ctr">
                    <a:solidFill>
                      <a:schemeClr val="accent3">
                        <a:lumMod val="20000"/>
                        <a:lumOff val="80000"/>
                      </a:schemeClr>
                    </a:solidFill>
                  </a:tcPr>
                </a:tc>
                <a:extLst>
                  <a:ext uri="{0D108BD9-81ED-4DB2-BD59-A6C34878D82A}">
                    <a16:rowId xmlns:a16="http://schemas.microsoft.com/office/drawing/2014/main" val="3079418954"/>
                  </a:ext>
                </a:extLst>
              </a:tr>
              <a:tr h="327783">
                <a:tc vMerge="1">
                  <a:txBody>
                    <a:bodyPr/>
                    <a:lstStyle/>
                    <a:p>
                      <a:endParaRPr lang="fr-F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Avoir une tarification de l’eau qui incite aux économies et diminuer les consommations</a:t>
                      </a:r>
                    </a:p>
                  </a:txBody>
                  <a:tcPr marL="0" marR="0" marT="0" marB="0" anchor="ctr">
                    <a:solidFill>
                      <a:schemeClr val="accent3">
                        <a:lumMod val="20000"/>
                        <a:lumOff val="80000"/>
                      </a:schemeClr>
                    </a:solidFill>
                  </a:tcPr>
                </a:tc>
                <a:extLst>
                  <a:ext uri="{0D108BD9-81ED-4DB2-BD59-A6C34878D82A}">
                    <a16:rowId xmlns:a16="http://schemas.microsoft.com/office/drawing/2014/main" val="4015949802"/>
                  </a:ext>
                </a:extLst>
              </a:tr>
              <a:tr h="327783">
                <a:tc vMerge="1">
                  <a:txBody>
                    <a:bodyPr/>
                    <a:lstStyle/>
                    <a:p>
                      <a:endParaRPr lang="fr-F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dirty="0"/>
                        <a:t>Contrôler les prélèvements dans les nappes</a:t>
                      </a:r>
                    </a:p>
                  </a:txBody>
                  <a:tcPr marL="0" marR="0" marT="0" marB="0" anchor="ctr">
                    <a:solidFill>
                      <a:schemeClr val="accent3">
                        <a:lumMod val="20000"/>
                        <a:lumOff val="80000"/>
                      </a:schemeClr>
                    </a:solidFill>
                  </a:tcPr>
                </a:tc>
                <a:extLst>
                  <a:ext uri="{0D108BD9-81ED-4DB2-BD59-A6C34878D82A}">
                    <a16:rowId xmlns:a16="http://schemas.microsoft.com/office/drawing/2014/main" val="276955060"/>
                  </a:ext>
                </a:extLst>
              </a:tr>
              <a:tr h="327783">
                <a:tc vMerge="1">
                  <a:txBody>
                    <a:bodyPr/>
                    <a:lstStyle/>
                    <a:p>
                      <a:pPr algn="ctr" fontAlgn="ctr">
                        <a:lnSpc>
                          <a:spcPct val="100000"/>
                        </a:lnSpc>
                      </a:pPr>
                      <a:endParaRPr lang="fr-FR" sz="14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Installer des compteurs d’eau intelligents avec des alertes</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66568592"/>
                  </a:ext>
                </a:extLst>
              </a:tr>
              <a:tr h="487513">
                <a:tc rowSpan="4">
                  <a:txBody>
                    <a:bodyPr/>
                    <a:lstStyle/>
                    <a:p>
                      <a:pPr algn="ctr" fontAlgn="ctr">
                        <a:lnSpc>
                          <a:spcPct val="100000"/>
                        </a:lnSpc>
                      </a:pPr>
                      <a:r>
                        <a:rPr lang="fr-FR" sz="1400" b="0" kern="1200" dirty="0">
                          <a:solidFill>
                            <a:schemeClr val="tx1"/>
                          </a:solidFill>
                          <a:latin typeface="Arial" panose="020B0604020202020204" pitchFamily="34" charset="0"/>
                          <a:ea typeface="+mn-ea"/>
                          <a:cs typeface="Arial" panose="020B0604020202020204" pitchFamily="34" charset="0"/>
                        </a:rPr>
                        <a:t>En 2050, on a réussi à répartir de manière équitable la ressource en eau en fonction des usages</a:t>
                      </a:r>
                    </a:p>
                    <a:p>
                      <a:pPr algn="ctr" fontAlgn="ctr">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Priorité : 16</a:t>
                      </a: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S’appuyer sur les EPCI pour faire appliquer la répartition de la ressource décidée en CLE</a:t>
                      </a:r>
                    </a:p>
                    <a:p>
                      <a:pPr marL="285750" marR="0" lvl="0" indent="-285750" algn="just" defTabSz="91440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fr-FR" sz="1400" u="none" strike="noStrike" kern="1200" dirty="0">
                          <a:solidFill>
                            <a:schemeClr val="dk1"/>
                          </a:solidFill>
                          <a:effectLst/>
                          <a:latin typeface="+mn-lt"/>
                          <a:ea typeface="+mn-ea"/>
                          <a:cs typeface="+mn-cs"/>
                        </a:rPr>
                        <a:t>Réaction : attention, en période de crise, c’est le préfet qui décide</a:t>
                      </a:r>
                    </a:p>
                  </a:txBody>
                  <a:tcPr marL="0" marR="0" marT="0" marB="0" anchor="ctr">
                    <a:lnT w="76200"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2741875642"/>
                  </a:ext>
                </a:extLst>
              </a:tr>
              <a:tr h="327783">
                <a:tc vMerge="1">
                  <a:txBody>
                    <a:bodyPr/>
                    <a:lstStyle/>
                    <a:p>
                      <a:endParaRPr lang="fr-FR"/>
                    </a:p>
                  </a:txBody>
                  <a:tcPr>
                    <a:lnT w="76200" cap="flat" cmpd="sng" algn="ctr">
                      <a:solidFill>
                        <a:schemeClr val="bg1"/>
                      </a:solidFill>
                      <a:prstDash val="solid"/>
                      <a:round/>
                      <a:headEnd type="none" w="med" len="med"/>
                      <a:tailEnd type="none" w="med" len="med"/>
                    </a:lnT>
                  </a:tcPr>
                </a:tc>
                <a:tc>
                  <a:txBody>
                    <a:bodyPr/>
                    <a:lstStyle/>
                    <a:p>
                      <a:pPr algn="l" fontAlgn="b">
                        <a:lnSpc>
                          <a:spcPct val="100000"/>
                        </a:lnSpc>
                      </a:pPr>
                      <a:r>
                        <a:rPr lang="fr-FR" sz="1400" u="none" strike="noStrike" kern="1200" dirty="0">
                          <a:solidFill>
                            <a:schemeClr val="dk1"/>
                          </a:solidFill>
                          <a:effectLst/>
                          <a:latin typeface="+mn-lt"/>
                          <a:ea typeface="+mn-ea"/>
                          <a:cs typeface="+mn-cs"/>
                        </a:rPr>
                        <a:t>Mieux informer les élus locaux sur le fonctionnement de l’EPTB en travaillant avec des structures comme l’ARIC</a:t>
                      </a:r>
                    </a:p>
                  </a:txBody>
                  <a:tcPr marL="0" marR="0" marT="0" marB="0" anchor="ctr">
                    <a:solidFill>
                      <a:schemeClr val="accent3">
                        <a:lumMod val="20000"/>
                        <a:lumOff val="80000"/>
                      </a:schemeClr>
                    </a:solidFill>
                  </a:tcPr>
                </a:tc>
                <a:extLst>
                  <a:ext uri="{0D108BD9-81ED-4DB2-BD59-A6C34878D82A}">
                    <a16:rowId xmlns:a16="http://schemas.microsoft.com/office/drawing/2014/main" val="359210517"/>
                  </a:ext>
                </a:extLst>
              </a:tr>
              <a:tr h="327783">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Développer une culture du compromis en </a:t>
                      </a:r>
                      <a:r>
                        <a:rPr lang="fr-FR" sz="1400" u="none" strike="noStrike" kern="1200" dirty="0">
                          <a:solidFill>
                            <a:schemeClr val="tx1"/>
                          </a:solidFill>
                          <a:effectLst/>
                          <a:latin typeface="+mn-lt"/>
                          <a:ea typeface="+mn-ea"/>
                          <a:cs typeface="+mn-cs"/>
                        </a:rPr>
                        <a:t>sensibilisant</a:t>
                      </a:r>
                      <a:r>
                        <a:rPr lang="fr-FR" sz="1400" u="none" strike="noStrike" kern="1200" dirty="0">
                          <a:solidFill>
                            <a:schemeClr val="dk1"/>
                          </a:solidFill>
                          <a:effectLst/>
                          <a:latin typeface="+mn-lt"/>
                          <a:ea typeface="+mn-ea"/>
                          <a:cs typeface="+mn-cs"/>
                        </a:rPr>
                        <a:t> tous les usagers (aussi à la connaissance des milieux)</a:t>
                      </a:r>
                    </a:p>
                  </a:txBody>
                  <a:tcPr marL="0" marR="0" marT="0" marB="0" anchor="ctr">
                    <a:solidFill>
                      <a:schemeClr val="accent3">
                        <a:lumMod val="20000"/>
                        <a:lumOff val="80000"/>
                      </a:schemeClr>
                    </a:solidFill>
                  </a:tcPr>
                </a:tc>
                <a:extLst>
                  <a:ext uri="{0D108BD9-81ED-4DB2-BD59-A6C34878D82A}">
                    <a16:rowId xmlns:a16="http://schemas.microsoft.com/office/drawing/2014/main" val="3568486245"/>
                  </a:ext>
                </a:extLst>
              </a:tr>
              <a:tr h="327783">
                <a:tc vMerge="1">
                  <a:txBody>
                    <a:bodyPr/>
                    <a:lstStyle/>
                    <a:p>
                      <a:endParaRPr lang="fr-FR"/>
                    </a:p>
                  </a:txBody>
                  <a:tcPr>
                    <a:lnT w="76200" cap="flat" cmpd="sng" algn="ctr">
                      <a:solidFill>
                        <a:schemeClr val="bg1"/>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Développer les réserves de substitution (sans puisage dans les nappes) pour l’agriculture (avec cadrage)</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00720107"/>
                  </a:ext>
                </a:extLst>
              </a:tr>
              <a:tr h="520099">
                <a:tc rowSpan="2">
                  <a:txBody>
                    <a:bodyPr/>
                    <a:lstStyle/>
                    <a:p>
                      <a:pPr algn="ctr">
                        <a:lnSpc>
                          <a:spcPct val="100000"/>
                        </a:lnSpc>
                      </a:pPr>
                      <a:r>
                        <a:rPr lang="fr-FR" sz="1400" b="0" dirty="0"/>
                        <a:t>En 2050, on n’urbanise plus si la ressource en eau ne le permet pas</a:t>
                      </a:r>
                    </a:p>
                    <a:p>
                      <a:pPr algn="ctr">
                        <a:lnSpc>
                          <a:spcPct val="100000"/>
                        </a:lnSpc>
                      </a:pPr>
                      <a:r>
                        <a:rPr lang="fr-FR" sz="1400" b="1" dirty="0"/>
                        <a:t>Priorité : 8</a:t>
                      </a: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Densifier par surélévation pour accueillir les vagues d’immigration (avec végétalisation)</a:t>
                      </a:r>
                    </a:p>
                    <a:p>
                      <a:pPr marL="285750" indent="-285750" algn="l" fontAlgn="b">
                        <a:lnSpc>
                          <a:spcPct val="100000"/>
                        </a:lnSpc>
                        <a:buFont typeface="Wingdings" panose="05000000000000000000" pitchFamily="2" charset="2"/>
                        <a:buChar char="Ø"/>
                      </a:pPr>
                      <a:r>
                        <a:rPr lang="fr-FR" sz="1400" u="none" strike="noStrike" kern="1200" dirty="0">
                          <a:solidFill>
                            <a:schemeClr val="dk1"/>
                          </a:solidFill>
                          <a:effectLst/>
                          <a:latin typeface="+mn-lt"/>
                          <a:ea typeface="+mn-ea"/>
                          <a:cs typeface="+mn-cs"/>
                        </a:rPr>
                        <a:t>Réaction : oui mais ça demandera quand même de l’eau</a:t>
                      </a:r>
                    </a:p>
                  </a:txBody>
                  <a:tcPr marL="0" marR="0" marT="0" marB="0" anchor="ctr">
                    <a:lnT w="76200"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3714044147"/>
                  </a:ext>
                </a:extLst>
              </a:tr>
              <a:tr h="327783">
                <a:tc vMerge="1">
                  <a:txBody>
                    <a:bodyPr/>
                    <a:lstStyle/>
                    <a:p>
                      <a:pPr>
                        <a:lnSpc>
                          <a:spcPct val="100000"/>
                        </a:lnSpc>
                      </a:pPr>
                      <a:endParaRPr lang="fr-FR" sz="1400" dirty="0"/>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Limiter l’urbanisation avec une meilleure répartition entre ville et campagne</a:t>
                      </a:r>
                    </a:p>
                  </a:txBody>
                  <a:tcPr marL="0" marR="0" marT="0" marB="0" anchor="ctr">
                    <a:solidFill>
                      <a:schemeClr val="accent3">
                        <a:lumMod val="20000"/>
                        <a:lumOff val="80000"/>
                      </a:schemeClr>
                    </a:solidFill>
                  </a:tcPr>
                </a:tc>
                <a:extLst>
                  <a:ext uri="{0D108BD9-81ED-4DB2-BD59-A6C34878D82A}">
                    <a16:rowId xmlns:a16="http://schemas.microsoft.com/office/drawing/2014/main" val="1783244689"/>
                  </a:ext>
                </a:extLst>
              </a:tr>
            </a:tbl>
          </a:graphicData>
        </a:graphic>
      </p:graphicFrame>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Tree>
    <p:extLst>
      <p:ext uri="{BB962C8B-B14F-4D97-AF65-F5344CB8AC3E}">
        <p14:creationId xmlns:p14="http://schemas.microsoft.com/office/powerpoint/2010/main" val="4051896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FD0F5-AF22-6EF8-2739-D3F2066F25C6}"/>
              </a:ext>
            </a:extLst>
          </p:cNvPr>
          <p:cNvSpPr>
            <a:spLocks noGrp="1"/>
          </p:cNvSpPr>
          <p:nvPr>
            <p:ph type="title"/>
          </p:nvPr>
        </p:nvSpPr>
        <p:spPr>
          <a:xfrm>
            <a:off x="510567" y="419337"/>
            <a:ext cx="10847388" cy="287337"/>
          </a:xfrm>
        </p:spPr>
        <p:txBody>
          <a:bodyPr/>
          <a:lstStyle/>
          <a:p>
            <a:r>
              <a:rPr lang="fr-FR" dirty="0">
                <a:solidFill>
                  <a:srgbClr val="00196B"/>
                </a:solidFill>
              </a:rPr>
              <a:t>La révision du SAGE Vilaine</a:t>
            </a:r>
          </a:p>
        </p:txBody>
      </p:sp>
      <p:pic>
        <p:nvPicPr>
          <p:cNvPr id="5" name="Image 4">
            <a:extLst>
              <a:ext uri="{FF2B5EF4-FFF2-40B4-BE49-F238E27FC236}">
                <a16:creationId xmlns:a16="http://schemas.microsoft.com/office/drawing/2014/main" id="{F9609DA0-9B9C-FF4B-13AF-69CC29BF4C6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5588748" y="105961"/>
            <a:ext cx="6236748" cy="6646078"/>
          </a:xfrm>
          <a:prstGeom prst="rect">
            <a:avLst/>
          </a:prstGeom>
          <a:noFill/>
          <a:ln>
            <a:noFill/>
          </a:ln>
          <a:extLst>
            <a:ext uri="{53640926-AAD7-44D8-BBD7-CCE9431645EC}">
              <a14:shadowObscured xmlns:a14="http://schemas.microsoft.com/office/drawing/2010/main"/>
            </a:ext>
          </a:extLst>
        </p:spPr>
      </p:pic>
      <p:sp>
        <p:nvSpPr>
          <p:cNvPr id="6" name="ZoneTexte 5">
            <a:extLst>
              <a:ext uri="{FF2B5EF4-FFF2-40B4-BE49-F238E27FC236}">
                <a16:creationId xmlns:a16="http://schemas.microsoft.com/office/drawing/2014/main" id="{B388523A-47FB-3DD1-C80E-7CD348E7B3D0}"/>
              </a:ext>
            </a:extLst>
          </p:cNvPr>
          <p:cNvSpPr txBox="1"/>
          <p:nvPr/>
        </p:nvSpPr>
        <p:spPr>
          <a:xfrm>
            <a:off x="152400" y="928589"/>
            <a:ext cx="5151120" cy="560153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sng" strike="noStrike" kern="1200" cap="none" spc="0" normalizeH="0" baseline="0" noProof="0" dirty="0">
                <a:ln>
                  <a:noFill/>
                </a:ln>
                <a:solidFill>
                  <a:prstClr val="black"/>
                </a:solidFill>
                <a:effectLst/>
                <a:uLnTx/>
                <a:uFillTx/>
                <a:latin typeface="Segoe UI"/>
                <a:ea typeface="+mn-ea"/>
                <a:cs typeface="+mn-cs"/>
              </a:rPr>
              <a:t>Pourquoi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Segoe UI"/>
                <a:ea typeface="+mn-ea"/>
                <a:cs typeface="+mn-cs"/>
              </a:rPr>
              <a:t>=&gt; Prendre en compte l’amélioration des connaissances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Segoe UI"/>
                <a:ea typeface="+mn-ea"/>
                <a:cs typeface="+mn-cs"/>
              </a:rPr>
              <a:t>=&gt; Compatibilité au SDAGE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Segoe UI"/>
                <a:ea typeface="+mn-ea"/>
                <a:cs typeface="+mn-cs"/>
              </a:rPr>
              <a:t>=&gt; Meilleure prise en compte du changement climatique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Segoe UI"/>
                <a:ea typeface="+mn-ea"/>
                <a:cs typeface="+mn-cs"/>
              </a:rPr>
              <a:t>=&gt; Thématiques insuffisamment traitées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highlight>
                <a:srgbClr val="FFFF00"/>
              </a:highlight>
              <a:uLnTx/>
              <a:uFillTx/>
              <a:latin typeface="Segoe UI"/>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Segoe UI"/>
                <a:ea typeface="+mn-ea"/>
                <a:cs typeface="+mn-cs"/>
                <a:hlinkClick r:id="rId3"/>
              </a:rPr>
              <a:t>Phase prospective, qu’est-ce que c’est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highlight>
                <a:srgbClr val="FFFF00"/>
              </a:highlight>
              <a:uLnTx/>
              <a:uFillTx/>
              <a:latin typeface="Segoe UI"/>
              <a:ea typeface="+mn-ea"/>
              <a:cs typeface="+mn-cs"/>
              <a:hlinkClick r:id="rId3"/>
            </a:endParaRPr>
          </a:p>
          <a:p>
            <a:r>
              <a:rPr kumimoji="0" lang="fr-FR" sz="1400" b="0" i="0" u="none" strike="noStrike" kern="1200" cap="none" spc="0" normalizeH="0" baseline="0" noProof="0" dirty="0">
                <a:ln>
                  <a:noFill/>
                </a:ln>
                <a:solidFill>
                  <a:prstClr val="black"/>
                </a:solidFill>
                <a:effectLst/>
                <a:uLnTx/>
                <a:uFillTx/>
                <a:latin typeface="Segoe UI"/>
                <a:ea typeface="+mn-ea"/>
                <a:cs typeface="+mn-cs"/>
              </a:rPr>
              <a:t>=&gt; sur la base de données de projection, estimer le futur possible du territoire à un moment donné (2050) si on ne change pas le SAGE</a:t>
            </a:r>
          </a:p>
          <a:p>
            <a:endParaRPr lang="fr-FR" sz="1400" dirty="0">
              <a:solidFill>
                <a:prstClr val="black"/>
              </a:solidFill>
              <a:latin typeface="Segoe UI"/>
            </a:endParaRPr>
          </a:p>
          <a:p>
            <a:r>
              <a:rPr kumimoji="0" lang="fr-FR" sz="1400" b="0" i="0" u="none" strike="noStrike" kern="1200" cap="none" spc="0" normalizeH="0" baseline="0" noProof="0" dirty="0">
                <a:ln>
                  <a:noFill/>
                </a:ln>
                <a:solidFill>
                  <a:prstClr val="black"/>
                </a:solidFill>
                <a:effectLst/>
                <a:uLnTx/>
                <a:uFillTx/>
                <a:latin typeface="Segoe UI"/>
                <a:ea typeface="+mn-ea"/>
                <a:cs typeface="+mn-cs"/>
              </a:rPr>
              <a:t>=&gt; Coconstruire des scénarios alternatifs pour des futurs possibles et souhaitables parmi lesquelles la CLE choisira celui qu’elle retient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dirty="0">
              <a:solidFill>
                <a:prstClr val="black"/>
              </a:solidFill>
              <a:latin typeface="Segoe UI"/>
              <a:sym typeface="Wingdings" panose="05000000000000000000" pitchFamily="2" charset="2"/>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prstClr val="black"/>
                </a:solidFill>
                <a:latin typeface="Segoe UI"/>
                <a:sym typeface="Wingdings" panose="05000000000000000000" pitchFamily="2" charset="2"/>
                <a:hlinkClick r:id="rId3">
                  <a:extLst>
                    <a:ext uri="{A12FA001-AC4F-418D-AE19-62706E023703}">
                      <ahyp:hlinkClr xmlns:ahyp="http://schemas.microsoft.com/office/drawing/2018/hyperlinkcolor" val="tx"/>
                    </a:ext>
                  </a:extLst>
                </a:hlinkClick>
              </a:rPr>
              <a:t> Le scénario retenu préfigurera le futur SAGE</a:t>
            </a:r>
            <a:endParaRPr lang="fr-FR" sz="1400" dirty="0">
              <a:solidFill>
                <a:prstClr val="black"/>
              </a:solidFill>
              <a:latin typeface="Segoe UI"/>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dirty="0">
              <a:solidFill>
                <a:prstClr val="black"/>
              </a:solidFill>
              <a:latin typeface="Segoe UI"/>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highlight>
                <a:srgbClr val="FFFF00"/>
              </a:highlight>
              <a:uLnTx/>
              <a:uFillTx/>
              <a:latin typeface="Segoe UI"/>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highlight>
                <a:srgbClr val="FFFF00"/>
              </a:highlight>
              <a:uLnTx/>
              <a:uFillTx/>
              <a:latin typeface="Segoe UI"/>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highlight>
                <a:srgbClr val="FFFF00"/>
              </a:highlight>
              <a:uLnTx/>
              <a:uFillTx/>
              <a:latin typeface="Segoe UI"/>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highlight>
                <a:srgbClr val="FFFF00"/>
              </a:highlight>
              <a:uLnTx/>
              <a:uFillTx/>
              <a:latin typeface="Segoe UI"/>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Segoe UI"/>
                <a:ea typeface="+mn-ea"/>
                <a:cs typeface="+mn-cs"/>
                <a:hlinkClick r:id="rId3"/>
              </a:rPr>
              <a:t>https://www.sage-vilaine-revision.com/</a:t>
            </a:r>
            <a:endParaRPr kumimoji="0" lang="fr-FR" sz="14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highlight>
                <a:srgbClr val="FFFF00"/>
              </a:highligh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highlight>
                <a:srgbClr val="FFFF00"/>
              </a:highlight>
              <a:uLnTx/>
              <a:uFillTx/>
              <a:latin typeface="Segoe UI"/>
              <a:ea typeface="+mn-ea"/>
              <a:cs typeface="+mn-cs"/>
            </a:endParaRPr>
          </a:p>
        </p:txBody>
      </p:sp>
    </p:spTree>
    <p:extLst>
      <p:ext uri="{BB962C8B-B14F-4D97-AF65-F5344CB8AC3E}">
        <p14:creationId xmlns:p14="http://schemas.microsoft.com/office/powerpoint/2010/main" val="721202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F191E62F-C624-A013-7A98-580980ABE073}"/>
              </a:ext>
            </a:extLst>
          </p:cNvPr>
          <p:cNvSpPr>
            <a:spLocks noGrp="1"/>
          </p:cNvSpPr>
          <p:nvPr>
            <p:ph type="body" sz="quarter" idx="17"/>
          </p:nvPr>
        </p:nvSpPr>
        <p:spPr/>
        <p:txBody>
          <a:bodyPr/>
          <a:lstStyle/>
          <a:p>
            <a:r>
              <a:rPr lang="fr-FR" dirty="0"/>
              <a:t>01.</a:t>
            </a:r>
          </a:p>
        </p:txBody>
      </p:sp>
      <p:sp>
        <p:nvSpPr>
          <p:cNvPr id="2" name="Titre 1">
            <a:extLst>
              <a:ext uri="{FF2B5EF4-FFF2-40B4-BE49-F238E27FC236}">
                <a16:creationId xmlns:a16="http://schemas.microsoft.com/office/drawing/2014/main" id="{DDF4998E-5F5A-1CD0-7A78-4651E7131F79}"/>
              </a:ext>
            </a:extLst>
          </p:cNvPr>
          <p:cNvSpPr>
            <a:spLocks noGrp="1"/>
          </p:cNvSpPr>
          <p:nvPr>
            <p:ph type="title"/>
          </p:nvPr>
        </p:nvSpPr>
        <p:spPr>
          <a:xfrm>
            <a:off x="1458107" y="2889250"/>
            <a:ext cx="5789360" cy="2056376"/>
          </a:xfrm>
        </p:spPr>
        <p:txBody>
          <a:bodyPr/>
          <a:lstStyle/>
          <a:p>
            <a:r>
              <a:rPr lang="fr-FR" dirty="0"/>
              <a:t>Amendement des </a:t>
            </a:r>
            <a:br>
              <a:rPr lang="fr-FR" dirty="0"/>
            </a:br>
            <a:r>
              <a:rPr lang="fr-FR" dirty="0"/>
              <a:t>scénarios tendanciels</a:t>
            </a:r>
          </a:p>
        </p:txBody>
      </p:sp>
      <p:sp>
        <p:nvSpPr>
          <p:cNvPr id="5" name="Espace réservé de la date 4">
            <a:extLst>
              <a:ext uri="{FF2B5EF4-FFF2-40B4-BE49-F238E27FC236}">
                <a16:creationId xmlns:a16="http://schemas.microsoft.com/office/drawing/2014/main" id="{93F02403-4EA7-DE68-92C1-A5A168ED9B33}"/>
              </a:ext>
            </a:extLst>
          </p:cNvPr>
          <p:cNvSpPr>
            <a:spLocks noGrp="1"/>
          </p:cNvSpPr>
          <p:nvPr>
            <p:ph type="dt" sz="half" idx="12"/>
          </p:nvPr>
        </p:nvSpPr>
        <p:spPr/>
        <p:txBody>
          <a:bodyPr/>
          <a:lstStyle/>
          <a:p>
            <a:r>
              <a:rPr lang="fr-FR" dirty="0"/>
              <a:t>Octobre 2023</a:t>
            </a:r>
          </a:p>
        </p:txBody>
      </p:sp>
      <p:sp>
        <p:nvSpPr>
          <p:cNvPr id="6" name="Espace réservé du pied de page 5">
            <a:extLst>
              <a:ext uri="{FF2B5EF4-FFF2-40B4-BE49-F238E27FC236}">
                <a16:creationId xmlns:a16="http://schemas.microsoft.com/office/drawing/2014/main" id="{EDEBBC24-75B9-727A-00C2-C3892D2F81A1}"/>
              </a:ext>
            </a:extLst>
          </p:cNvPr>
          <p:cNvSpPr>
            <a:spLocks noGrp="1"/>
          </p:cNvSpPr>
          <p:nvPr>
            <p:ph type="ftr" sz="quarter" idx="11"/>
          </p:nvPr>
        </p:nvSpPr>
        <p:spPr/>
        <p:txBody>
          <a:bodyPr/>
          <a:lstStyle/>
          <a:p>
            <a:r>
              <a:rPr lang="fr-FR" dirty="0"/>
              <a:t>Révision SAGE Vilaine : prospective et stratégie</a:t>
            </a:r>
          </a:p>
        </p:txBody>
      </p:sp>
      <p:sp>
        <p:nvSpPr>
          <p:cNvPr id="7" name="Espace réservé du numéro de diapositive 6">
            <a:extLst>
              <a:ext uri="{FF2B5EF4-FFF2-40B4-BE49-F238E27FC236}">
                <a16:creationId xmlns:a16="http://schemas.microsoft.com/office/drawing/2014/main" id="{995E9141-2FB7-3473-936D-0DE4EC63FE68}"/>
              </a:ext>
            </a:extLst>
          </p:cNvPr>
          <p:cNvSpPr>
            <a:spLocks noGrp="1"/>
          </p:cNvSpPr>
          <p:nvPr>
            <p:ph type="sldNum" sz="quarter" idx="10"/>
          </p:nvPr>
        </p:nvSpPr>
        <p:spPr/>
        <p:txBody>
          <a:bodyPr/>
          <a:lstStyle/>
          <a:p>
            <a:fld id="{D67C0D4E-7AF8-4EE0-8632-0BA880AF82F5}" type="slidenum">
              <a:rPr lang="fr-FR" smtClean="0"/>
              <a:pPr/>
              <a:t>3</a:t>
            </a:fld>
            <a:endParaRPr lang="fr-FR" dirty="0"/>
          </a:p>
        </p:txBody>
      </p:sp>
      <p:pic>
        <p:nvPicPr>
          <p:cNvPr id="10" name="Espace réservé pour une image  8">
            <a:extLst>
              <a:ext uri="{FF2B5EF4-FFF2-40B4-BE49-F238E27FC236}">
                <a16:creationId xmlns:a16="http://schemas.microsoft.com/office/drawing/2014/main" id="{3BA3C72E-23CE-7B63-440F-D53871BE80D0}"/>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p:blipFill>
        <p:spPr>
          <a:xfrm>
            <a:off x="8389107" y="-10711"/>
            <a:ext cx="3832905" cy="6880745"/>
          </a:xfrm>
        </p:spPr>
      </p:pic>
      <p:sp>
        <p:nvSpPr>
          <p:cNvPr id="3" name="ZoneTexte 2">
            <a:extLst>
              <a:ext uri="{FF2B5EF4-FFF2-40B4-BE49-F238E27FC236}">
                <a16:creationId xmlns:a16="http://schemas.microsoft.com/office/drawing/2014/main" id="{240E15A0-B4F3-D07D-0D85-E8A1D52DD7AE}"/>
              </a:ext>
            </a:extLst>
          </p:cNvPr>
          <p:cNvSpPr txBox="1"/>
          <p:nvPr/>
        </p:nvSpPr>
        <p:spPr>
          <a:xfrm>
            <a:off x="1089337" y="4554849"/>
            <a:ext cx="6728950" cy="1392075"/>
          </a:xfrm>
          <a:prstGeom prst="rect">
            <a:avLst/>
          </a:prstGeom>
          <a:noFill/>
        </p:spPr>
        <p:txBody>
          <a:bodyPr wrap="square" rtlCol="0">
            <a:noAutofit/>
          </a:bodyPr>
          <a:lstStyle/>
          <a:p>
            <a:pPr marL="285750" indent="-285750" algn="l" fontAlgn="b">
              <a:lnSpc>
                <a:spcPct val="100000"/>
              </a:lnSpc>
              <a:buFont typeface="Wingdings" panose="05000000000000000000" pitchFamily="2" charset="2"/>
              <a:buChar char="à"/>
            </a:pPr>
            <a:r>
              <a:rPr lang="fr-FR" sz="1400" dirty="0">
                <a:solidFill>
                  <a:schemeClr val="dk1"/>
                </a:solidFill>
              </a:rPr>
              <a:t>Les participants ont amendé les différents scénarios tendanciels thématiques en précisant d’autres facteurs favorables et défavorables.</a:t>
            </a:r>
          </a:p>
          <a:p>
            <a:pPr marL="285750" indent="-285750" algn="l" fontAlgn="b">
              <a:lnSpc>
                <a:spcPct val="100000"/>
              </a:lnSpc>
              <a:buFont typeface="Wingdings" panose="05000000000000000000" pitchFamily="2" charset="2"/>
              <a:buChar char="à"/>
            </a:pPr>
            <a:endParaRPr lang="fr-FR" sz="1400" dirty="0">
              <a:solidFill>
                <a:schemeClr val="dk1"/>
              </a:solidFill>
            </a:endParaRPr>
          </a:p>
          <a:p>
            <a:pPr marL="285750" indent="-285750" algn="l" fontAlgn="b">
              <a:lnSpc>
                <a:spcPct val="100000"/>
              </a:lnSpc>
              <a:buFont typeface="Wingdings" panose="05000000000000000000" pitchFamily="2" charset="2"/>
              <a:buChar char="à"/>
            </a:pPr>
            <a:r>
              <a:rPr lang="fr-FR" sz="1400" dirty="0">
                <a:solidFill>
                  <a:schemeClr val="dk1"/>
                </a:solidFill>
              </a:rPr>
              <a:t>Ils ont également fait part de sujets qui mériteraient d’être précisés en parallèle de la mise en œuvre du SAGE.</a:t>
            </a:r>
          </a:p>
        </p:txBody>
      </p:sp>
    </p:spTree>
    <p:extLst>
      <p:ext uri="{BB962C8B-B14F-4D97-AF65-F5344CB8AC3E}">
        <p14:creationId xmlns:p14="http://schemas.microsoft.com/office/powerpoint/2010/main" val="3617731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8CE511-84CD-FD37-4DCC-221D0D4841FA}"/>
              </a:ext>
            </a:extLst>
          </p:cNvPr>
          <p:cNvSpPr>
            <a:spLocks noGrp="1"/>
          </p:cNvSpPr>
          <p:nvPr>
            <p:ph type="title"/>
          </p:nvPr>
        </p:nvSpPr>
        <p:spPr/>
        <p:txBody>
          <a:bodyPr>
            <a:normAutofit fontScale="90000"/>
          </a:bodyPr>
          <a:lstStyle/>
          <a:p>
            <a:r>
              <a:rPr lang="fr-FR" dirty="0"/>
              <a:t>Tendances prévisionnelles des enjeux sur la </a:t>
            </a:r>
            <a:r>
              <a:rPr lang="fr-FR" dirty="0">
                <a:solidFill>
                  <a:schemeClr val="tx2"/>
                </a:solidFill>
              </a:rPr>
              <a:t>qualité des eaux</a:t>
            </a:r>
          </a:p>
        </p:txBody>
      </p:sp>
      <p:sp>
        <p:nvSpPr>
          <p:cNvPr id="3" name="Espace réservé du numéro de diapositive 2">
            <a:extLst>
              <a:ext uri="{FF2B5EF4-FFF2-40B4-BE49-F238E27FC236}">
                <a16:creationId xmlns:a16="http://schemas.microsoft.com/office/drawing/2014/main" id="{3E41ABE4-4833-7429-DBD0-20E0DD5E9FF1}"/>
              </a:ext>
            </a:extLst>
          </p:cNvPr>
          <p:cNvSpPr>
            <a:spLocks noGrp="1"/>
          </p:cNvSpPr>
          <p:nvPr>
            <p:ph type="sldNum" sz="quarter" idx="10"/>
          </p:nvPr>
        </p:nvSpPr>
        <p:spPr/>
        <p:txBody>
          <a:bodyPr/>
          <a:lstStyle/>
          <a:p>
            <a:fld id="{D67C0D4E-7AF8-4EE0-8632-0BA880AF82F5}" type="slidenum">
              <a:rPr lang="fr-FR" smtClean="0"/>
              <a:pPr/>
              <a:t>4</a:t>
            </a:fld>
            <a:endParaRPr lang="fr-FR" dirty="0"/>
          </a:p>
        </p:txBody>
      </p:sp>
      <p:sp>
        <p:nvSpPr>
          <p:cNvPr id="4" name="Espace réservé du pied de page 3">
            <a:extLst>
              <a:ext uri="{FF2B5EF4-FFF2-40B4-BE49-F238E27FC236}">
                <a16:creationId xmlns:a16="http://schemas.microsoft.com/office/drawing/2014/main" id="{0A7AE213-DE81-50B7-882D-BA0A13956649}"/>
              </a:ext>
            </a:extLst>
          </p:cNvPr>
          <p:cNvSpPr>
            <a:spLocks noGrp="1"/>
          </p:cNvSpPr>
          <p:nvPr>
            <p:ph type="ftr" sz="quarter" idx="11"/>
          </p:nvPr>
        </p:nvSpPr>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4EEFBB95-56BB-9861-5BAA-79067173A604}"/>
              </a:ext>
            </a:extLst>
          </p:cNvPr>
          <p:cNvSpPr>
            <a:spLocks noGrp="1"/>
          </p:cNvSpPr>
          <p:nvPr>
            <p:ph type="dt" sz="half" idx="12"/>
          </p:nvPr>
        </p:nvSpPr>
        <p:spPr/>
        <p:txBody>
          <a:bodyPr/>
          <a:lstStyle/>
          <a:p>
            <a:r>
              <a:rPr lang="fr-FR" dirty="0"/>
              <a:t>Octobre 2023</a:t>
            </a:r>
          </a:p>
        </p:txBody>
      </p:sp>
      <p:pic>
        <p:nvPicPr>
          <p:cNvPr id="12" name="Image 11">
            <a:extLst>
              <a:ext uri="{FF2B5EF4-FFF2-40B4-BE49-F238E27FC236}">
                <a16:creationId xmlns:a16="http://schemas.microsoft.com/office/drawing/2014/main" id="{FBBDA554-1DE1-6121-8333-9C22B16FE7BA}"/>
              </a:ext>
            </a:extLst>
          </p:cNvPr>
          <p:cNvPicPr>
            <a:picLocks noChangeAspect="1"/>
          </p:cNvPicPr>
          <p:nvPr/>
        </p:nvPicPr>
        <p:blipFill>
          <a:blip r:embed="rId2"/>
          <a:stretch>
            <a:fillRect/>
          </a:stretch>
        </p:blipFill>
        <p:spPr>
          <a:xfrm>
            <a:off x="437707" y="877602"/>
            <a:ext cx="11173258" cy="5583293"/>
          </a:xfrm>
          <a:prstGeom prst="rect">
            <a:avLst/>
          </a:prstGeom>
        </p:spPr>
      </p:pic>
    </p:spTree>
    <p:extLst>
      <p:ext uri="{BB962C8B-B14F-4D97-AF65-F5344CB8AC3E}">
        <p14:creationId xmlns:p14="http://schemas.microsoft.com/office/powerpoint/2010/main" val="1393063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Qualité des eaux</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5</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
        <p:nvSpPr>
          <p:cNvPr id="6" name="Rectangle 5">
            <a:extLst>
              <a:ext uri="{FF2B5EF4-FFF2-40B4-BE49-F238E27FC236}">
                <a16:creationId xmlns:a16="http://schemas.microsoft.com/office/drawing/2014/main" id="{99466359-5529-489A-C439-02711B9B59B7}"/>
              </a:ext>
            </a:extLst>
          </p:cNvPr>
          <p:cNvSpPr/>
          <p:nvPr/>
        </p:nvSpPr>
        <p:spPr>
          <a:xfrm>
            <a:off x="564641" y="914400"/>
            <a:ext cx="683134" cy="1764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3BE444A6-8712-9FCF-5152-670505B97529}"/>
              </a:ext>
            </a:extLst>
          </p:cNvPr>
          <p:cNvSpPr txBox="1"/>
          <p:nvPr/>
        </p:nvSpPr>
        <p:spPr>
          <a:xfrm>
            <a:off x="239740" y="914400"/>
            <a:ext cx="11548493" cy="5390271"/>
          </a:xfrm>
          <a:prstGeom prst="rect">
            <a:avLst/>
          </a:prstGeom>
          <a:noFill/>
        </p:spPr>
        <p:txBody>
          <a:bodyPr wrap="square" rtlCol="0">
            <a:noAutofit/>
          </a:bodyPr>
          <a:lstStyle/>
          <a:p>
            <a:pPr algn="l" fontAlgn="b">
              <a:lnSpc>
                <a:spcPct val="100000"/>
              </a:lnSpc>
            </a:pPr>
            <a:r>
              <a:rPr lang="fr-FR" sz="1400" b="1" dirty="0">
                <a:solidFill>
                  <a:schemeClr val="dk1"/>
                </a:solidFill>
              </a:rPr>
              <a:t>Sujets à préciser en parallèle de la mise en œuvre du SAGE</a:t>
            </a:r>
          </a:p>
          <a:p>
            <a:pPr marL="285750" indent="-285750" fontAlgn="b">
              <a:lnSpc>
                <a:spcPct val="100000"/>
              </a:lnSpc>
              <a:buFont typeface="Arial" panose="020B0604020202020204" pitchFamily="34" charset="0"/>
              <a:buChar char="•"/>
            </a:pPr>
            <a:r>
              <a:rPr lang="fr-FR" sz="1400" dirty="0" err="1"/>
              <a:t>Traitabilité</a:t>
            </a:r>
            <a:r>
              <a:rPr lang="fr-FR" sz="1400" dirty="0"/>
              <a:t> des métabolites de pesticides par usine AEP les plus petites (impact sur le coût et qui pour porter ces investissements)</a:t>
            </a:r>
          </a:p>
          <a:p>
            <a:pPr fontAlgn="b">
              <a:lnSpc>
                <a:spcPct val="100000"/>
              </a:lnSpc>
            </a:pPr>
            <a:endParaRPr lang="fr-FR" sz="1400" u="none" strike="noStrike" kern="1200" dirty="0">
              <a:solidFill>
                <a:schemeClr val="dk1"/>
              </a:solidFill>
              <a:effectLst/>
              <a:latin typeface="+mn-lt"/>
              <a:ea typeface="+mn-ea"/>
              <a:cs typeface="+mn-cs"/>
            </a:endParaRPr>
          </a:p>
          <a:p>
            <a:pPr fontAlgn="b"/>
            <a:r>
              <a:rPr lang="fr-FR" sz="1400" b="1" dirty="0">
                <a:solidFill>
                  <a:schemeClr val="dk1"/>
                </a:solidFill>
              </a:rPr>
              <a:t>Des facteurs favorables à mieux prendre en compte</a:t>
            </a:r>
          </a:p>
          <a:p>
            <a:pPr marL="285750" indent="-285750" algn="l" fontAlgn="b">
              <a:lnSpc>
                <a:spcPct val="100000"/>
              </a:lnSpc>
              <a:buFont typeface="Arial" panose="020B0604020202020204" pitchFamily="34" charset="0"/>
              <a:buChar char="•"/>
            </a:pPr>
            <a:r>
              <a:rPr lang="fr-FR" sz="1400" dirty="0">
                <a:solidFill>
                  <a:schemeClr val="dk1"/>
                </a:solidFill>
              </a:rPr>
              <a:t>Inscription de l’inventaire des haies en annexe des PLU</a:t>
            </a:r>
            <a:endParaRPr lang="fr-FR" sz="1400" u="none" strike="noStrike" kern="1200" dirty="0">
              <a:solidFill>
                <a:schemeClr val="dk1"/>
              </a:solidFill>
              <a:effectLst/>
              <a:latin typeface="+mn-lt"/>
              <a:ea typeface="+mn-ea"/>
              <a:cs typeface="+mn-cs"/>
            </a:endParaRPr>
          </a:p>
          <a:p>
            <a:pPr algn="l" fontAlgn="b">
              <a:lnSpc>
                <a:spcPct val="100000"/>
              </a:lnSpc>
            </a:pPr>
            <a:endParaRPr lang="fr-FR" sz="1400" b="1" dirty="0">
              <a:solidFill>
                <a:schemeClr val="dk1"/>
              </a:solidFill>
            </a:endParaRPr>
          </a:p>
          <a:p>
            <a:pPr algn="l" fontAlgn="b">
              <a:lnSpc>
                <a:spcPct val="100000"/>
              </a:lnSpc>
            </a:pPr>
            <a:r>
              <a:rPr lang="fr-FR" sz="1400" b="1" dirty="0">
                <a:solidFill>
                  <a:schemeClr val="dk1"/>
                </a:solidFill>
              </a:rPr>
              <a:t>Des facteurs défavorables à mieux intégrer</a:t>
            </a:r>
          </a:p>
          <a:p>
            <a:pPr marL="285750" indent="-285750" fontAlgn="b">
              <a:buFont typeface="Arial" panose="020B0604020202020204" pitchFamily="34" charset="0"/>
              <a:buChar char="•"/>
            </a:pPr>
            <a:r>
              <a:rPr lang="fr-FR" sz="1400" dirty="0">
                <a:solidFill>
                  <a:schemeClr val="dk1"/>
                </a:solidFill>
              </a:rPr>
              <a:t>Augmentation de l’eutrophisation du bassin de la Vilaine</a:t>
            </a:r>
          </a:p>
          <a:p>
            <a:pPr marL="285750" indent="-285750" fontAlgn="b">
              <a:buFont typeface="Arial" panose="020B0604020202020204" pitchFamily="34" charset="0"/>
              <a:buChar char="•"/>
            </a:pPr>
            <a:r>
              <a:rPr lang="fr-FR" sz="1400" dirty="0"/>
              <a:t>Impact de l’eutrophisation des eaux littorales (bactériologie, eaux colorées) à prendre plus en compte</a:t>
            </a:r>
          </a:p>
          <a:p>
            <a:pPr marL="285750" indent="-285750" fontAlgn="b">
              <a:buFont typeface="Arial" panose="020B0604020202020204" pitchFamily="34" charset="0"/>
              <a:buChar char="•"/>
            </a:pPr>
            <a:r>
              <a:rPr lang="fr-FR" sz="1400" dirty="0">
                <a:solidFill>
                  <a:schemeClr val="dk1"/>
                </a:solidFill>
              </a:rPr>
              <a:t>Amélioration de la connaissance avec la découverte de nouvelles pollutions jusqu’ici ignorées (industrie, agriculture, médicaments…)</a:t>
            </a:r>
          </a:p>
          <a:p>
            <a:pPr marL="285750" indent="-285750" fontAlgn="b">
              <a:buFont typeface="Arial" panose="020B0604020202020204" pitchFamily="34" charset="0"/>
              <a:buChar char="•"/>
            </a:pPr>
            <a:r>
              <a:rPr lang="fr-FR" sz="1400" dirty="0">
                <a:solidFill>
                  <a:schemeClr val="dk1"/>
                </a:solidFill>
              </a:rPr>
              <a:t>Risque de dégradation plus forte de la situation sur le littoral, avec une augmentation plus importante de la population et donc une artificialisation plus prononcée qui entraine des ruissellements plus importants</a:t>
            </a:r>
          </a:p>
          <a:p>
            <a:pPr marL="285750" indent="-285750" fontAlgn="b">
              <a:buFont typeface="Arial" panose="020B0604020202020204" pitchFamily="34" charset="0"/>
              <a:buChar char="•"/>
            </a:pPr>
            <a:r>
              <a:rPr lang="fr-FR" sz="1400" dirty="0">
                <a:solidFill>
                  <a:schemeClr val="dk1"/>
                </a:solidFill>
              </a:rPr>
              <a:t>Risque de ruissellement plus important du fait de l’artificialisation des sols</a:t>
            </a:r>
          </a:p>
          <a:p>
            <a:pPr marL="285750" indent="-285750" fontAlgn="b">
              <a:buFont typeface="Arial" panose="020B0604020202020204" pitchFamily="34" charset="0"/>
              <a:buChar char="•"/>
            </a:pPr>
            <a:r>
              <a:rPr lang="fr-FR" sz="1400" dirty="0">
                <a:solidFill>
                  <a:schemeClr val="dk1"/>
                </a:solidFill>
              </a:rPr>
              <a:t>Déficit de solidarité entre l’amont et l’aval</a:t>
            </a:r>
          </a:p>
          <a:p>
            <a:pPr marL="285750" indent="-285750" fontAlgn="b">
              <a:buFont typeface="Arial" panose="020B0604020202020204" pitchFamily="34" charset="0"/>
              <a:buChar char="•"/>
            </a:pPr>
            <a:r>
              <a:rPr lang="fr-FR" sz="1400" dirty="0">
                <a:solidFill>
                  <a:schemeClr val="dk1"/>
                </a:solidFill>
              </a:rPr>
              <a:t>Augmentation de la plaisance avec un impact potentiel sur la qualité de l’eau (concilier gestion de l’usage et intérêt économique)</a:t>
            </a:r>
          </a:p>
          <a:p>
            <a:pPr marL="285750" indent="-285750" fontAlgn="b">
              <a:buFont typeface="Arial" panose="020B0604020202020204" pitchFamily="34" charset="0"/>
              <a:buChar char="•"/>
            </a:pPr>
            <a:r>
              <a:rPr lang="fr-FR" sz="1400" dirty="0">
                <a:solidFill>
                  <a:schemeClr val="dk1"/>
                </a:solidFill>
              </a:rPr>
              <a:t>Problème de communication entre les différents acteurs (frein à l’amélioration de la situation)</a:t>
            </a:r>
          </a:p>
          <a:p>
            <a:pPr marL="285750" indent="-285750" fontAlgn="b">
              <a:buFont typeface="Arial" panose="020B0604020202020204" pitchFamily="34" charset="0"/>
              <a:buChar char="•"/>
            </a:pPr>
            <a:r>
              <a:rPr lang="fr-FR" sz="1400" dirty="0">
                <a:solidFill>
                  <a:schemeClr val="dk1"/>
                </a:solidFill>
              </a:rPr>
              <a:t>Baisse du cheptel bovin laitier importante</a:t>
            </a:r>
          </a:p>
          <a:p>
            <a:pPr marL="285750" indent="-285750" fontAlgn="b">
              <a:buFont typeface="Arial" panose="020B0604020202020204" pitchFamily="34" charset="0"/>
              <a:buChar char="•"/>
            </a:pPr>
            <a:r>
              <a:rPr lang="fr-FR" sz="1400" dirty="0">
                <a:solidFill>
                  <a:schemeClr val="dk1"/>
                </a:solidFill>
              </a:rPr>
              <a:t>Structure foncière des exploitations (taille trop importante)</a:t>
            </a:r>
          </a:p>
          <a:p>
            <a:pPr marL="285750" indent="-285750" fontAlgn="b">
              <a:buFont typeface="Arial" panose="020B0604020202020204" pitchFamily="34" charset="0"/>
              <a:buChar char="•"/>
            </a:pPr>
            <a:r>
              <a:rPr lang="fr-FR" sz="1400" dirty="0">
                <a:solidFill>
                  <a:schemeClr val="dk1"/>
                </a:solidFill>
              </a:rPr>
              <a:t>Augmentation de l’</a:t>
            </a:r>
            <a:r>
              <a:rPr lang="fr-FR" sz="1400" dirty="0" err="1">
                <a:solidFill>
                  <a:schemeClr val="dk1"/>
                </a:solidFill>
              </a:rPr>
              <a:t>agrivoltaïsme</a:t>
            </a:r>
            <a:r>
              <a:rPr lang="fr-FR" sz="1400" dirty="0">
                <a:solidFill>
                  <a:schemeClr val="dk1"/>
                </a:solidFill>
              </a:rPr>
              <a:t>  et son impact sur le foncier agricole</a:t>
            </a:r>
          </a:p>
          <a:p>
            <a:pPr marL="285750" indent="-285750" fontAlgn="b">
              <a:buFont typeface="Arial" panose="020B0604020202020204" pitchFamily="34" charset="0"/>
              <a:buChar char="•"/>
            </a:pPr>
            <a:r>
              <a:rPr lang="fr-FR" sz="1400" dirty="0">
                <a:solidFill>
                  <a:schemeClr val="dk1"/>
                </a:solidFill>
              </a:rPr>
              <a:t>Haies référencées dans la PAC : observation d’une diminution des haies</a:t>
            </a:r>
          </a:p>
          <a:p>
            <a:pPr marL="285750" indent="-285750" fontAlgn="b">
              <a:buFont typeface="Arial" panose="020B0604020202020204" pitchFamily="34" charset="0"/>
              <a:buChar char="•"/>
            </a:pPr>
            <a:r>
              <a:rPr lang="fr-FR" sz="1400" dirty="0">
                <a:solidFill>
                  <a:schemeClr val="dk1"/>
                </a:solidFill>
              </a:rPr>
              <a:t>Diminution des surfaces pâturées et des zones humides (baisse du cheptel bovin et augmentation des surfaces de culture)</a:t>
            </a:r>
          </a:p>
          <a:p>
            <a:pPr marL="285750" indent="-285750" fontAlgn="b">
              <a:buFont typeface="Arial" panose="020B0604020202020204" pitchFamily="34" charset="0"/>
              <a:buChar char="•"/>
            </a:pPr>
            <a:r>
              <a:rPr lang="fr-FR" sz="1400" dirty="0">
                <a:solidFill>
                  <a:schemeClr val="dk1"/>
                </a:solidFill>
              </a:rPr>
              <a:t>Augmentation des friches peut avoir un impact négatif sur les fonctionnalités épuratoires des milieux aquatiques</a:t>
            </a:r>
          </a:p>
          <a:p>
            <a:pPr marL="285750" indent="-285750" fontAlgn="b">
              <a:buFont typeface="Arial" panose="020B0604020202020204" pitchFamily="34" charset="0"/>
              <a:buChar char="•"/>
            </a:pPr>
            <a:r>
              <a:rPr lang="fr-FR" sz="1400" dirty="0">
                <a:solidFill>
                  <a:schemeClr val="dk1"/>
                </a:solidFill>
              </a:rPr>
              <a:t>Actions de lutte contre les pollutions diffuses insuffisantes voire inefficaces</a:t>
            </a:r>
          </a:p>
          <a:p>
            <a:pPr marL="285750" indent="-285750" fontAlgn="b">
              <a:buFont typeface="Arial" panose="020B0604020202020204" pitchFamily="34" charset="0"/>
              <a:buChar char="•"/>
            </a:pPr>
            <a:r>
              <a:rPr lang="fr-FR" sz="1400" dirty="0">
                <a:solidFill>
                  <a:schemeClr val="dk1"/>
                </a:solidFill>
              </a:rPr>
              <a:t>Différences des règlements entre la Bretagne et les Pays de la Loire</a:t>
            </a:r>
          </a:p>
        </p:txBody>
      </p:sp>
    </p:spTree>
    <p:extLst>
      <p:ext uri="{BB962C8B-B14F-4D97-AF65-F5344CB8AC3E}">
        <p14:creationId xmlns:p14="http://schemas.microsoft.com/office/powerpoint/2010/main" val="2250333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088D73-6E64-86C8-BCDD-98DBE173867C}"/>
              </a:ext>
            </a:extLst>
          </p:cNvPr>
          <p:cNvSpPr>
            <a:spLocks noGrp="1"/>
          </p:cNvSpPr>
          <p:nvPr>
            <p:ph type="title"/>
          </p:nvPr>
        </p:nvSpPr>
        <p:spPr/>
        <p:txBody>
          <a:bodyPr>
            <a:normAutofit fontScale="90000"/>
          </a:bodyPr>
          <a:lstStyle/>
          <a:p>
            <a:r>
              <a:rPr lang="fr-FR" dirty="0"/>
              <a:t>Tendances prévisionnelles des enjeux sur les </a:t>
            </a:r>
            <a:r>
              <a:rPr lang="fr-FR" dirty="0">
                <a:solidFill>
                  <a:schemeClr val="tx2"/>
                </a:solidFill>
              </a:rPr>
              <a:t>milieux aquatiques</a:t>
            </a:r>
          </a:p>
        </p:txBody>
      </p:sp>
      <p:sp>
        <p:nvSpPr>
          <p:cNvPr id="3" name="Espace réservé du numéro de diapositive 2">
            <a:extLst>
              <a:ext uri="{FF2B5EF4-FFF2-40B4-BE49-F238E27FC236}">
                <a16:creationId xmlns:a16="http://schemas.microsoft.com/office/drawing/2014/main" id="{FB15D75F-8CCC-BE6F-A758-28771A8CA9AB}"/>
              </a:ext>
            </a:extLst>
          </p:cNvPr>
          <p:cNvSpPr>
            <a:spLocks noGrp="1"/>
          </p:cNvSpPr>
          <p:nvPr>
            <p:ph type="sldNum" sz="quarter" idx="10"/>
          </p:nvPr>
        </p:nvSpPr>
        <p:spPr/>
        <p:txBody>
          <a:bodyPr/>
          <a:lstStyle/>
          <a:p>
            <a:fld id="{D67C0D4E-7AF8-4EE0-8632-0BA880AF82F5}" type="slidenum">
              <a:rPr lang="fr-FR" smtClean="0"/>
              <a:pPr/>
              <a:t>6</a:t>
            </a:fld>
            <a:endParaRPr lang="fr-FR" dirty="0"/>
          </a:p>
        </p:txBody>
      </p:sp>
      <p:sp>
        <p:nvSpPr>
          <p:cNvPr id="4" name="Espace réservé du pied de page 3">
            <a:extLst>
              <a:ext uri="{FF2B5EF4-FFF2-40B4-BE49-F238E27FC236}">
                <a16:creationId xmlns:a16="http://schemas.microsoft.com/office/drawing/2014/main" id="{078C8177-C597-A84B-B882-7183F60791BF}"/>
              </a:ext>
            </a:extLst>
          </p:cNvPr>
          <p:cNvSpPr>
            <a:spLocks noGrp="1"/>
          </p:cNvSpPr>
          <p:nvPr>
            <p:ph type="ftr" sz="quarter" idx="11"/>
          </p:nvPr>
        </p:nvSpPr>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1FCBDE1B-91BD-13E2-2DF4-59E8DB644AF8}"/>
              </a:ext>
            </a:extLst>
          </p:cNvPr>
          <p:cNvSpPr>
            <a:spLocks noGrp="1"/>
          </p:cNvSpPr>
          <p:nvPr>
            <p:ph type="dt" sz="half" idx="12"/>
          </p:nvPr>
        </p:nvSpPr>
        <p:spPr/>
        <p:txBody>
          <a:bodyPr/>
          <a:lstStyle/>
          <a:p>
            <a:r>
              <a:rPr lang="fr-FR" dirty="0"/>
              <a:t>Octobre 2023</a:t>
            </a:r>
          </a:p>
        </p:txBody>
      </p:sp>
      <p:grpSp>
        <p:nvGrpSpPr>
          <p:cNvPr id="25" name="Groupe 24">
            <a:extLst>
              <a:ext uri="{FF2B5EF4-FFF2-40B4-BE49-F238E27FC236}">
                <a16:creationId xmlns:a16="http://schemas.microsoft.com/office/drawing/2014/main" id="{E72E1399-56BC-0700-F603-C3A34D45A031}"/>
              </a:ext>
            </a:extLst>
          </p:cNvPr>
          <p:cNvGrpSpPr/>
          <p:nvPr/>
        </p:nvGrpSpPr>
        <p:grpSpPr>
          <a:xfrm>
            <a:off x="564641" y="1241293"/>
            <a:ext cx="9534964" cy="4889902"/>
            <a:chOff x="535137" y="1338182"/>
            <a:chExt cx="8387883" cy="4301634"/>
          </a:xfrm>
        </p:grpSpPr>
        <p:pic>
          <p:nvPicPr>
            <p:cNvPr id="26" name="Image 25" descr="Une image contenant carte, texte&#10;&#10;Description générée automatiquement">
              <a:extLst>
                <a:ext uri="{FF2B5EF4-FFF2-40B4-BE49-F238E27FC236}">
                  <a16:creationId xmlns:a16="http://schemas.microsoft.com/office/drawing/2014/main" id="{85E97B09-55FA-A9BE-7D8B-38A6C93390F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9725" t="6533"/>
            <a:stretch/>
          </p:blipFill>
          <p:spPr bwMode="auto">
            <a:xfrm>
              <a:off x="2110258" y="1464967"/>
              <a:ext cx="4828230" cy="3975581"/>
            </a:xfrm>
            <a:prstGeom prst="rect">
              <a:avLst/>
            </a:prstGeom>
            <a:ln>
              <a:noFill/>
            </a:ln>
            <a:extLst>
              <a:ext uri="{53640926-AAD7-44D8-BBD7-CCE9431645EC}">
                <a14:shadowObscured xmlns:a14="http://schemas.microsoft.com/office/drawing/2010/main"/>
              </a:ext>
            </a:extLst>
          </p:spPr>
        </p:pic>
        <p:sp>
          <p:nvSpPr>
            <p:cNvPr id="27" name="ZoneTexte 26">
              <a:extLst>
                <a:ext uri="{FF2B5EF4-FFF2-40B4-BE49-F238E27FC236}">
                  <a16:creationId xmlns:a16="http://schemas.microsoft.com/office/drawing/2014/main" id="{DF19868D-2782-8D17-4834-9A6F1CCF85B3}"/>
                </a:ext>
              </a:extLst>
            </p:cNvPr>
            <p:cNvSpPr txBox="1"/>
            <p:nvPr/>
          </p:nvSpPr>
          <p:spPr>
            <a:xfrm>
              <a:off x="6847141" y="1991442"/>
              <a:ext cx="2075879" cy="1260900"/>
            </a:xfrm>
            <a:prstGeom prst="rect">
              <a:avLst/>
            </a:prstGeom>
            <a:solidFill>
              <a:srgbClr val="FFE1E1"/>
            </a:solidFill>
          </p:spPr>
          <p:txBody>
            <a:bodyPr wrap="square" rtlCol="0" anchor="ctr" anchorCtr="0">
              <a:noAutofit/>
            </a:bodyPr>
            <a:lstStyle/>
            <a:p>
              <a:pPr marL="136922" indent="-136922" algn="just"/>
              <a:r>
                <a:rPr lang="fr-FR" sz="788" b="1" dirty="0">
                  <a:solidFill>
                    <a:srgbClr val="FF6565"/>
                  </a:solidFill>
                  <a:latin typeface="Segoe UI" panose="020B0502040204020203" pitchFamily="34" charset="0"/>
                  <a:cs typeface="Segoe UI" panose="020B0502040204020203" pitchFamily="34" charset="0"/>
                  <a:sym typeface="Wingdings 3" panose="05040102010807070707" pitchFamily="18" charset="2"/>
                </a:rPr>
                <a:t>Cours d’eau</a:t>
              </a:r>
            </a:p>
            <a:p>
              <a:pPr marL="136922" indent="-136922" algn="just"/>
              <a:r>
                <a:rPr lang="fr-FR" sz="788" dirty="0">
                  <a:solidFill>
                    <a:srgbClr val="FF6565"/>
                  </a:solidFill>
                  <a:latin typeface="Segoe UI" panose="020B0502040204020203" pitchFamily="34" charset="0"/>
                  <a:cs typeface="Segoe UI" panose="020B0502040204020203" pitchFamily="34" charset="0"/>
                  <a:sym typeface="Wingdings 3" panose="05040102010807070707" pitchFamily="18" charset="2"/>
                </a:rPr>
                <a:t></a:t>
              </a:r>
              <a:r>
                <a:rPr lang="fr-FR" sz="788" dirty="0">
                  <a:latin typeface="Segoe UI" panose="020B0502040204020203" pitchFamily="34" charset="0"/>
                  <a:cs typeface="Segoe UI" panose="020B0502040204020203" pitchFamily="34" charset="0"/>
                  <a:sym typeface="Wingdings 3" panose="05040102010807070707" pitchFamily="18" charset="2"/>
                </a:rPr>
                <a:t>	</a:t>
              </a:r>
              <a:r>
                <a:rPr lang="fr-FR" sz="788" dirty="0">
                  <a:latin typeface="Segoe UI" panose="020B0502040204020203" pitchFamily="34" charset="0"/>
                  <a:cs typeface="Segoe UI" panose="020B0502040204020203" pitchFamily="34" charset="0"/>
                </a:rPr>
                <a:t>Réduction des débits, jusqu’à moins 40% à 80% à horizon 2070</a:t>
              </a:r>
            </a:p>
            <a:p>
              <a:pPr marL="171450" indent="-171450" algn="just">
                <a:buClr>
                  <a:srgbClr val="FF6565"/>
                </a:buClr>
                <a:buFont typeface="Wingdings 3" panose="05040102010807070707" pitchFamily="18" charset="2"/>
                <a:buChar char=""/>
              </a:pPr>
              <a:r>
                <a:rPr lang="fr-FR" sz="788" dirty="0">
                  <a:latin typeface="Segoe UI" panose="020B0502040204020203" pitchFamily="34" charset="0"/>
                  <a:cs typeface="Segoe UI" panose="020B0502040204020203" pitchFamily="34" charset="0"/>
                </a:rPr>
                <a:t>Augmentation de la température de l’eau, de l’ordre de +2°C à horizon 2050</a:t>
              </a:r>
            </a:p>
            <a:p>
              <a:pPr algn="just">
                <a:buClr>
                  <a:srgbClr val="FF6565"/>
                </a:buClr>
              </a:pPr>
              <a:r>
                <a:rPr lang="fr-FR" sz="788" dirty="0">
                  <a:latin typeface="Segoe UI" panose="020B0502040204020203" pitchFamily="34" charset="0"/>
                  <a:cs typeface="Segoe UI" panose="020B0502040204020203" pitchFamily="34" charset="0"/>
                  <a:sym typeface="Wingdings" panose="05000000000000000000" pitchFamily="2" charset="2"/>
                </a:rPr>
                <a:t> </a:t>
              </a:r>
              <a:r>
                <a:rPr lang="fr-FR" sz="788" dirty="0">
                  <a:latin typeface="Segoe UI" panose="020B0502040204020203" pitchFamily="34" charset="0"/>
                  <a:cs typeface="Segoe UI" panose="020B0502040204020203" pitchFamily="34" charset="0"/>
                </a:rPr>
                <a:t>dégradation du fonctionnement des milieux et des conditions pour la vie aquatique</a:t>
              </a:r>
            </a:p>
            <a:p>
              <a:pPr marL="171450" indent="-171450" algn="just">
                <a:buFont typeface="Wingdings 3" panose="05040102010807070707" pitchFamily="18" charset="2"/>
                <a:buChar char=""/>
              </a:pPr>
              <a:endParaRPr lang="fr-FR" sz="788" dirty="0">
                <a:latin typeface="Segoe UI" panose="020B0502040204020203" pitchFamily="34" charset="0"/>
                <a:cs typeface="Segoe UI" panose="020B0502040204020203" pitchFamily="34" charset="0"/>
              </a:endParaRPr>
            </a:p>
            <a:p>
              <a:pPr marL="171450" indent="-171450" algn="just">
                <a:buClr>
                  <a:srgbClr val="FF6565"/>
                </a:buClr>
                <a:buFont typeface="Wingdings 3" panose="05040102010807070707" pitchFamily="18" charset="2"/>
                <a:buChar char=""/>
              </a:pPr>
              <a:r>
                <a:rPr lang="fr-FR" sz="788" dirty="0">
                  <a:latin typeface="Segoe UI" panose="020B0502040204020203" pitchFamily="34" charset="0"/>
                  <a:cs typeface="Segoe UI" panose="020B0502040204020203" pitchFamily="34" charset="0"/>
                </a:rPr>
                <a:t>Poursuite de l’envasement de l’estuaire induit par le barrage d’Arzal</a:t>
              </a:r>
            </a:p>
          </p:txBody>
        </p:sp>
        <p:sp>
          <p:nvSpPr>
            <p:cNvPr id="28" name="ZoneTexte 27">
              <a:extLst>
                <a:ext uri="{FF2B5EF4-FFF2-40B4-BE49-F238E27FC236}">
                  <a16:creationId xmlns:a16="http://schemas.microsoft.com/office/drawing/2014/main" id="{A7A158A0-52B2-1C6F-AAE1-A691829682E6}"/>
                </a:ext>
              </a:extLst>
            </p:cNvPr>
            <p:cNvSpPr txBox="1"/>
            <p:nvPr/>
          </p:nvSpPr>
          <p:spPr>
            <a:xfrm>
              <a:off x="6298513" y="4456222"/>
              <a:ext cx="2624507" cy="1183594"/>
            </a:xfrm>
            <a:prstGeom prst="rect">
              <a:avLst/>
            </a:prstGeom>
            <a:solidFill>
              <a:srgbClr val="DEEBF6"/>
            </a:solidFill>
          </p:spPr>
          <p:txBody>
            <a:bodyPr wrap="square" rtlCol="0" anchor="ctr" anchorCtr="0">
              <a:noAutofit/>
            </a:bodyPr>
            <a:lstStyle/>
            <a:p>
              <a:pPr marL="136922" indent="-136922" algn="just"/>
              <a:r>
                <a:rPr lang="fr-FR" sz="788" b="1" dirty="0">
                  <a:solidFill>
                    <a:schemeClr val="accent5"/>
                  </a:solidFill>
                  <a:latin typeface="Segoe UI" panose="020B0502040204020203" pitchFamily="34" charset="0"/>
                  <a:cs typeface="Segoe UI" panose="020B0502040204020203" pitchFamily="34" charset="0"/>
                  <a:sym typeface="Wingdings 3" panose="05040102010807070707" pitchFamily="18" charset="2"/>
                </a:rPr>
                <a:t>Zones humides</a:t>
              </a:r>
            </a:p>
            <a:p>
              <a:pPr marL="268288" indent="-136525" algn="just"/>
              <a:r>
                <a:rPr lang="fr-FR" sz="788" dirty="0">
                  <a:solidFill>
                    <a:schemeClr val="accent5"/>
                  </a:solidFill>
                  <a:latin typeface="Segoe UI" panose="020B0502040204020203" pitchFamily="34" charset="0"/>
                  <a:cs typeface="Segoe UI" panose="020B0502040204020203" pitchFamily="34" charset="0"/>
                  <a:sym typeface="Wingdings 3" panose="05040102010807070707" pitchFamily="18" charset="2"/>
                </a:rPr>
                <a:t></a:t>
              </a:r>
              <a:r>
                <a:rPr lang="fr-FR" sz="788" dirty="0">
                  <a:latin typeface="Segoe UI" panose="020B0502040204020203" pitchFamily="34" charset="0"/>
                  <a:cs typeface="Segoe UI" panose="020B0502040204020203" pitchFamily="34" charset="0"/>
                  <a:sym typeface="Wingdings 3" panose="05040102010807070707" pitchFamily="18" charset="2"/>
                </a:rPr>
                <a:t>	</a:t>
              </a:r>
              <a:r>
                <a:rPr lang="fr-FR" sz="788" dirty="0">
                  <a:latin typeface="Segoe UI" panose="020B0502040204020203" pitchFamily="34" charset="0"/>
                  <a:cs typeface="Segoe UI" panose="020B0502040204020203" pitchFamily="34" charset="0"/>
                </a:rPr>
                <a:t>Des surfaces zones humides qui pourraient continuer à diminuer en raison des aménagements du territoire, malgré les dispositifs de protection et de compensation</a:t>
              </a:r>
            </a:p>
            <a:p>
              <a:pPr marL="268288" indent="-136525" algn="just"/>
              <a:endParaRPr lang="fr-FR" sz="788" dirty="0">
                <a:latin typeface="Segoe UI" panose="020B0502040204020203" pitchFamily="34" charset="0"/>
                <a:cs typeface="Segoe UI" panose="020B0502040204020203" pitchFamily="34" charset="0"/>
              </a:endParaRPr>
            </a:p>
            <a:p>
              <a:pPr marL="268288" indent="-136525" algn="just"/>
              <a:r>
                <a:rPr lang="fr-FR" sz="788" dirty="0">
                  <a:solidFill>
                    <a:schemeClr val="accent5"/>
                  </a:solidFill>
                  <a:latin typeface="Segoe UI" panose="020B0502040204020203" pitchFamily="34" charset="0"/>
                  <a:cs typeface="Segoe UI" panose="020B0502040204020203" pitchFamily="34" charset="0"/>
                  <a:sym typeface="Wingdings 3" panose="05040102010807070707" pitchFamily="18" charset="2"/>
                </a:rPr>
                <a:t></a:t>
              </a:r>
              <a:r>
                <a:rPr lang="fr-FR" sz="788" dirty="0">
                  <a:latin typeface="Segoe UI" panose="020B0502040204020203" pitchFamily="34" charset="0"/>
                  <a:cs typeface="Segoe UI" panose="020B0502040204020203" pitchFamily="34" charset="0"/>
                  <a:sym typeface="Wingdings 3" panose="05040102010807070707" pitchFamily="18" charset="2"/>
                </a:rPr>
                <a:t>	</a:t>
              </a:r>
              <a:r>
                <a:rPr lang="fr-FR" sz="788" dirty="0">
                  <a:latin typeface="Segoe UI" panose="020B0502040204020203" pitchFamily="34" charset="0"/>
                  <a:cs typeface="Segoe UI" panose="020B0502040204020203" pitchFamily="34" charset="0"/>
                </a:rPr>
                <a:t>Des fonctionnalités également altérées par les conséquences du changement climatique, en particulier pour les zones alimentées par les pluies</a:t>
              </a:r>
            </a:p>
          </p:txBody>
        </p:sp>
        <p:pic>
          <p:nvPicPr>
            <p:cNvPr id="29" name="Picture 2">
              <a:extLst>
                <a:ext uri="{FF2B5EF4-FFF2-40B4-BE49-F238E27FC236}">
                  <a16:creationId xmlns:a16="http://schemas.microsoft.com/office/drawing/2014/main" id="{87C5456F-4BD2-B3E3-7FD6-DFE873DA4AF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52624" y="1338182"/>
              <a:ext cx="939236" cy="828675"/>
            </a:xfrm>
            <a:prstGeom prst="ellipse">
              <a:avLst/>
            </a:prstGeom>
            <a:noFill/>
            <a:extLst>
              <a:ext uri="{909E8E84-426E-40DD-AFC4-6F175D3DCCD1}">
                <a14:hiddenFill xmlns:a14="http://schemas.microsoft.com/office/drawing/2010/main">
                  <a:solidFill>
                    <a:srgbClr val="FFFFFF"/>
                  </a:solidFill>
                </a14:hiddenFill>
              </a:ext>
            </a:extLst>
          </p:spPr>
        </p:pic>
        <p:pic>
          <p:nvPicPr>
            <p:cNvPr id="30" name="Picture 4">
              <a:extLst>
                <a:ext uri="{FF2B5EF4-FFF2-40B4-BE49-F238E27FC236}">
                  <a16:creationId xmlns:a16="http://schemas.microsoft.com/office/drawing/2014/main" id="{5D8C4E05-3D0F-EFCC-39ED-5C9A0BEE2C0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16108" y="4620559"/>
              <a:ext cx="1045876" cy="604829"/>
            </a:xfrm>
            <a:prstGeom prst="ellipse">
              <a:avLst/>
            </a:prstGeom>
            <a:noFill/>
            <a:extLst>
              <a:ext uri="{909E8E84-426E-40DD-AFC4-6F175D3DCCD1}">
                <a14:hiddenFill xmlns:a14="http://schemas.microsoft.com/office/drawing/2010/main">
                  <a:solidFill>
                    <a:srgbClr val="FFFFFF"/>
                  </a:solidFill>
                </a14:hiddenFill>
              </a:ext>
            </a:extLst>
          </p:spPr>
        </p:pic>
        <p:sp>
          <p:nvSpPr>
            <p:cNvPr id="31" name="ZoneTexte 30">
              <a:extLst>
                <a:ext uri="{FF2B5EF4-FFF2-40B4-BE49-F238E27FC236}">
                  <a16:creationId xmlns:a16="http://schemas.microsoft.com/office/drawing/2014/main" id="{1371853B-D110-35AF-58DC-E479BDEB1A9D}"/>
                </a:ext>
              </a:extLst>
            </p:cNvPr>
            <p:cNvSpPr txBox="1"/>
            <p:nvPr/>
          </p:nvSpPr>
          <p:spPr>
            <a:xfrm>
              <a:off x="7031355" y="3359259"/>
              <a:ext cx="1891665" cy="1062342"/>
            </a:xfrm>
            <a:prstGeom prst="rect">
              <a:avLst/>
            </a:prstGeom>
            <a:solidFill>
              <a:schemeClr val="accent6">
                <a:lumMod val="20000"/>
                <a:lumOff val="80000"/>
              </a:schemeClr>
            </a:solidFill>
          </p:spPr>
          <p:txBody>
            <a:bodyPr wrap="square" rtlCol="0" anchor="ctr" anchorCtr="0">
              <a:noAutofit/>
            </a:bodyPr>
            <a:lstStyle/>
            <a:p>
              <a:pPr marL="136922" indent="-136922" algn="just"/>
              <a:r>
                <a:rPr lang="fr-FR" sz="788" b="1" dirty="0">
                  <a:solidFill>
                    <a:schemeClr val="accent6"/>
                  </a:solidFill>
                  <a:latin typeface="Segoe UI" panose="020B0502040204020203" pitchFamily="34" charset="0"/>
                  <a:cs typeface="Segoe UI" panose="020B0502040204020203" pitchFamily="34" charset="0"/>
                  <a:sym typeface="Wingdings 3" panose="05040102010807070707" pitchFamily="18" charset="2"/>
                </a:rPr>
                <a:t>Têtes de bassin versant</a:t>
              </a:r>
            </a:p>
            <a:p>
              <a:pPr marL="268288" indent="-92075" algn="just"/>
              <a:r>
                <a:rPr lang="fr-FR" sz="788" dirty="0">
                  <a:solidFill>
                    <a:schemeClr val="accent6"/>
                  </a:solidFill>
                  <a:latin typeface="Segoe UI" panose="020B0502040204020203" pitchFamily="34" charset="0"/>
                  <a:cs typeface="Segoe UI" panose="020B0502040204020203" pitchFamily="34" charset="0"/>
                  <a:sym typeface="Wingdings 3" panose="05040102010807070707" pitchFamily="18" charset="2"/>
                </a:rPr>
                <a:t></a:t>
              </a:r>
              <a:r>
                <a:rPr lang="fr-FR" sz="788" dirty="0">
                  <a:latin typeface="Segoe UI" panose="020B0502040204020203" pitchFamily="34" charset="0"/>
                  <a:cs typeface="Segoe UI" panose="020B0502040204020203" pitchFamily="34" charset="0"/>
                  <a:sym typeface="Wingdings 3" panose="05040102010807070707" pitchFamily="18" charset="2"/>
                </a:rPr>
                <a:t>	Ces pressions et ces évolutions seront particulièrement impactantes dans les secteurs de tête de bassin versant</a:t>
              </a:r>
            </a:p>
            <a:p>
              <a:pPr marL="268288" indent="-92075" algn="just"/>
              <a:r>
                <a:rPr lang="fr-FR" sz="788" dirty="0">
                  <a:solidFill>
                    <a:schemeClr val="accent6"/>
                  </a:solidFill>
                  <a:latin typeface="Segoe UI" panose="020B0502040204020203" pitchFamily="34" charset="0"/>
                  <a:cs typeface="Segoe UI" panose="020B0502040204020203" pitchFamily="34" charset="0"/>
                  <a:sym typeface="Wingdings 3" panose="05040102010807070707" pitchFamily="18" charset="2"/>
                </a:rPr>
                <a:t></a:t>
              </a:r>
              <a:r>
                <a:rPr lang="fr-FR" sz="788" dirty="0">
                  <a:latin typeface="Segoe UI" panose="020B0502040204020203" pitchFamily="34" charset="0"/>
                  <a:cs typeface="Segoe UI" panose="020B0502040204020203" pitchFamily="34" charset="0"/>
                  <a:sym typeface="Wingdings 3" panose="05040102010807070707" pitchFamily="18" charset="2"/>
                </a:rPr>
                <a:t>	Des impacts qui se répercuteront aux milieux à l’aval des bassins versants</a:t>
              </a:r>
              <a:endParaRPr lang="fr-FR" sz="788" dirty="0">
                <a:latin typeface="Segoe UI" panose="020B0502040204020203" pitchFamily="34" charset="0"/>
                <a:cs typeface="Segoe UI" panose="020B0502040204020203" pitchFamily="34" charset="0"/>
              </a:endParaRPr>
            </a:p>
          </p:txBody>
        </p:sp>
        <p:pic>
          <p:nvPicPr>
            <p:cNvPr id="32" name="Image 31">
              <a:extLst>
                <a:ext uri="{FF2B5EF4-FFF2-40B4-BE49-F238E27FC236}">
                  <a16:creationId xmlns:a16="http://schemas.microsoft.com/office/drawing/2014/main" id="{B378C1FB-456D-360C-9750-A849CEFD2A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8513" y="3621864"/>
              <a:ext cx="906349" cy="544439"/>
            </a:xfrm>
            <a:prstGeom prst="ellipse">
              <a:avLst/>
            </a:prstGeom>
          </p:spPr>
        </p:pic>
        <p:sp>
          <p:nvSpPr>
            <p:cNvPr id="33" name="Ellipse 32">
              <a:extLst>
                <a:ext uri="{FF2B5EF4-FFF2-40B4-BE49-F238E27FC236}">
                  <a16:creationId xmlns:a16="http://schemas.microsoft.com/office/drawing/2014/main" id="{4092AA90-A9C4-F134-63CE-5518E24EF612}"/>
                </a:ext>
              </a:extLst>
            </p:cNvPr>
            <p:cNvSpPr/>
            <p:nvPr/>
          </p:nvSpPr>
          <p:spPr>
            <a:xfrm rot="2223310">
              <a:off x="3891820" y="3466982"/>
              <a:ext cx="847986" cy="1045983"/>
            </a:xfrm>
            <a:prstGeom prst="ellipse">
              <a:avLst/>
            </a:prstGeom>
            <a:solidFill>
              <a:srgbClr val="5B9BD5">
                <a:alpha val="69804"/>
              </a:srgb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34" name="ZoneTexte 33">
              <a:extLst>
                <a:ext uri="{FF2B5EF4-FFF2-40B4-BE49-F238E27FC236}">
                  <a16:creationId xmlns:a16="http://schemas.microsoft.com/office/drawing/2014/main" id="{1CE67604-F375-61DB-C9B4-3CFBC3C1CB07}"/>
                </a:ext>
              </a:extLst>
            </p:cNvPr>
            <p:cNvSpPr txBox="1"/>
            <p:nvPr/>
          </p:nvSpPr>
          <p:spPr>
            <a:xfrm>
              <a:off x="3931850" y="3629862"/>
              <a:ext cx="888654" cy="577338"/>
            </a:xfrm>
            <a:prstGeom prst="rect">
              <a:avLst/>
            </a:prstGeom>
            <a:noFill/>
          </p:spPr>
          <p:txBody>
            <a:bodyPr wrap="square" rtlCol="0">
              <a:spAutoFit/>
            </a:bodyPr>
            <a:lstStyle/>
            <a:p>
              <a:pPr algn="ctr"/>
              <a:r>
                <a:rPr lang="fr-FR" sz="788" b="1" dirty="0">
                  <a:solidFill>
                    <a:schemeClr val="bg1"/>
                  </a:solidFill>
                  <a:latin typeface="Segoe UI" panose="020B0502040204020203" pitchFamily="34" charset="0"/>
                  <a:cs typeface="Segoe UI" panose="020B0502040204020203" pitchFamily="34" charset="0"/>
                </a:rPr>
                <a:t>Zones de marais à fort intérêt écologique</a:t>
              </a:r>
            </a:p>
          </p:txBody>
        </p:sp>
        <p:sp>
          <p:nvSpPr>
            <p:cNvPr id="35" name="ZoneTexte 34">
              <a:extLst>
                <a:ext uri="{FF2B5EF4-FFF2-40B4-BE49-F238E27FC236}">
                  <a16:creationId xmlns:a16="http://schemas.microsoft.com/office/drawing/2014/main" id="{EF9C1D65-DA43-8371-8C31-9CF08E696CDB}"/>
                </a:ext>
              </a:extLst>
            </p:cNvPr>
            <p:cNvSpPr txBox="1"/>
            <p:nvPr/>
          </p:nvSpPr>
          <p:spPr>
            <a:xfrm>
              <a:off x="535137" y="1982421"/>
              <a:ext cx="1761133" cy="1224165"/>
            </a:xfrm>
            <a:prstGeom prst="roundRect">
              <a:avLst/>
            </a:prstGeom>
            <a:solidFill>
              <a:schemeClr val="bg1"/>
            </a:solidFill>
            <a:ln w="3175">
              <a:solidFill>
                <a:schemeClr val="accent6"/>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850" b="1" dirty="0">
                  <a:latin typeface="Segoe UI" panose="020B0502040204020203" pitchFamily="34" charset="0"/>
                  <a:cs typeface="Segoe UI" panose="020B0502040204020203" pitchFamily="34" charset="0"/>
                </a:rPr>
                <a:t>Facteurs favorables</a:t>
              </a:r>
            </a:p>
            <a:p>
              <a:endParaRPr lang="fr-FR" sz="790" dirty="0">
                <a:latin typeface="Segoe UI" panose="020B0502040204020203" pitchFamily="34" charset="0"/>
                <a:cs typeface="Segoe UI" panose="020B0502040204020203" pitchFamily="34" charset="0"/>
              </a:endParaRPr>
            </a:p>
            <a:p>
              <a:pPr>
                <a:spcAft>
                  <a:spcPts val="600"/>
                </a:spcAft>
              </a:pPr>
              <a:r>
                <a:rPr lang="fr-FR" sz="790" dirty="0">
                  <a:latin typeface="Segoe UI" panose="020B0502040204020203" pitchFamily="34" charset="0"/>
                  <a:cs typeface="Segoe UI" panose="020B0502040204020203" pitchFamily="34" charset="0"/>
                </a:rPr>
                <a:t>Contexte réglementaire</a:t>
              </a:r>
            </a:p>
            <a:p>
              <a:pPr>
                <a:spcAft>
                  <a:spcPts val="600"/>
                </a:spcAft>
              </a:pPr>
              <a:r>
                <a:rPr lang="fr-FR" sz="790" dirty="0">
                  <a:latin typeface="Segoe UI" panose="020B0502040204020203" pitchFamily="34" charset="0"/>
                  <a:cs typeface="Segoe UI" panose="020B0502040204020203" pitchFamily="34" charset="0"/>
                </a:rPr>
                <a:t>Meilleure connaissance des espaces naturels sensibles</a:t>
              </a:r>
            </a:p>
            <a:p>
              <a:pPr>
                <a:spcAft>
                  <a:spcPts val="600"/>
                </a:spcAft>
              </a:pPr>
              <a:r>
                <a:rPr lang="fr-FR" sz="790" dirty="0">
                  <a:latin typeface="Segoe UI" panose="020B0502040204020203" pitchFamily="34" charset="0"/>
                  <a:cs typeface="Segoe UI" panose="020B0502040204020203" pitchFamily="34" charset="0"/>
                </a:rPr>
                <a:t>Programmes de restauration sur tous les bassins versants</a:t>
              </a:r>
            </a:p>
          </p:txBody>
        </p:sp>
        <p:pic>
          <p:nvPicPr>
            <p:cNvPr id="36" name="Graphique 35" descr="Badge à suivre contour">
              <a:extLst>
                <a:ext uri="{FF2B5EF4-FFF2-40B4-BE49-F238E27FC236}">
                  <a16:creationId xmlns:a16="http://schemas.microsoft.com/office/drawing/2014/main" id="{B2AB2D3B-E455-BCB4-6A75-5A6723E39BB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896775" y="1988771"/>
              <a:ext cx="324000" cy="324000"/>
            </a:xfrm>
            <a:prstGeom prst="rect">
              <a:avLst/>
            </a:prstGeom>
          </p:spPr>
        </p:pic>
        <p:sp>
          <p:nvSpPr>
            <p:cNvPr id="37" name="ZoneTexte 36">
              <a:extLst>
                <a:ext uri="{FF2B5EF4-FFF2-40B4-BE49-F238E27FC236}">
                  <a16:creationId xmlns:a16="http://schemas.microsoft.com/office/drawing/2014/main" id="{B6E1EFE2-91CD-300F-B145-F5EAE627DC78}"/>
                </a:ext>
              </a:extLst>
            </p:cNvPr>
            <p:cNvSpPr txBox="1"/>
            <p:nvPr/>
          </p:nvSpPr>
          <p:spPr>
            <a:xfrm>
              <a:off x="536460" y="3317105"/>
              <a:ext cx="1760400" cy="1743401"/>
            </a:xfrm>
            <a:prstGeom prst="roundRect">
              <a:avLst/>
            </a:prstGeom>
            <a:ln w="3175">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850" b="1" dirty="0">
                  <a:latin typeface="Segoe UI" panose="020B0502040204020203" pitchFamily="34" charset="0"/>
                  <a:cs typeface="Segoe UI" panose="020B0502040204020203" pitchFamily="34" charset="0"/>
                </a:rPr>
                <a:t>Facteurs défavorables</a:t>
              </a:r>
            </a:p>
            <a:p>
              <a:endParaRPr lang="fr-FR" sz="790" dirty="0">
                <a:latin typeface="Segoe UI" panose="020B0502040204020203" pitchFamily="34" charset="0"/>
                <a:cs typeface="Segoe UI" panose="020B0502040204020203" pitchFamily="34" charset="0"/>
              </a:endParaRPr>
            </a:p>
            <a:p>
              <a:pPr>
                <a:spcAft>
                  <a:spcPts val="600"/>
                </a:spcAft>
              </a:pPr>
              <a:r>
                <a:rPr lang="fr-FR" sz="790" dirty="0">
                  <a:latin typeface="Segoe UI" panose="020B0502040204020203" pitchFamily="34" charset="0"/>
                  <a:cs typeface="Segoe UI" panose="020B0502040204020203" pitchFamily="34" charset="0"/>
                </a:rPr>
                <a:t>Sensibilité spécifique des têtes de bassin versant et zones humides aux pressions subies</a:t>
              </a:r>
            </a:p>
            <a:p>
              <a:pPr>
                <a:spcAft>
                  <a:spcPts val="600"/>
                </a:spcAft>
              </a:pPr>
              <a:r>
                <a:rPr lang="fr-FR" sz="790" dirty="0">
                  <a:latin typeface="Segoe UI" panose="020B0502040204020203" pitchFamily="34" charset="0"/>
                  <a:cs typeface="Segoe UI" panose="020B0502040204020203" pitchFamily="34" charset="0"/>
                </a:rPr>
                <a:t>Densité importante de plans d’eau qui rend vulnérables les milieux </a:t>
              </a:r>
            </a:p>
            <a:p>
              <a:pPr>
                <a:spcAft>
                  <a:spcPts val="600"/>
                </a:spcAft>
              </a:pPr>
              <a:r>
                <a:rPr lang="fr-FR" sz="790" dirty="0">
                  <a:latin typeface="Segoe UI" panose="020B0502040204020203" pitchFamily="34" charset="0"/>
                  <a:cs typeface="Segoe UI" panose="020B0502040204020203" pitchFamily="34" charset="0"/>
                </a:rPr>
                <a:t>Opérations d’aménagement et d’artificialisation</a:t>
              </a:r>
            </a:p>
            <a:p>
              <a:pPr>
                <a:spcAft>
                  <a:spcPts val="600"/>
                </a:spcAft>
              </a:pPr>
              <a:r>
                <a:rPr lang="fr-FR" sz="790" dirty="0">
                  <a:latin typeface="Segoe UI" panose="020B0502040204020203" pitchFamily="34" charset="0"/>
                  <a:cs typeface="Segoe UI" panose="020B0502040204020203" pitchFamily="34" charset="0"/>
                </a:rPr>
                <a:t>Opérations de restauration limitées en linéaire et conditionnées au volontariat</a:t>
              </a:r>
            </a:p>
          </p:txBody>
        </p:sp>
        <p:pic>
          <p:nvPicPr>
            <p:cNvPr id="38" name="Graphique 37" descr="Badge à ne plus suivre contour">
              <a:extLst>
                <a:ext uri="{FF2B5EF4-FFF2-40B4-BE49-F238E27FC236}">
                  <a16:creationId xmlns:a16="http://schemas.microsoft.com/office/drawing/2014/main" id="{48715D49-3388-C3BC-A5FA-93FC95E5612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893662" y="3325738"/>
              <a:ext cx="324000" cy="324000"/>
            </a:xfrm>
            <a:prstGeom prst="rect">
              <a:avLst/>
            </a:prstGeom>
          </p:spPr>
        </p:pic>
      </p:grpSp>
    </p:spTree>
    <p:extLst>
      <p:ext uri="{BB962C8B-B14F-4D97-AF65-F5344CB8AC3E}">
        <p14:creationId xmlns:p14="http://schemas.microsoft.com/office/powerpoint/2010/main" val="3180520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Milieux aquatiques</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7</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
        <p:nvSpPr>
          <p:cNvPr id="6" name="Rectangle 5">
            <a:extLst>
              <a:ext uri="{FF2B5EF4-FFF2-40B4-BE49-F238E27FC236}">
                <a16:creationId xmlns:a16="http://schemas.microsoft.com/office/drawing/2014/main" id="{99466359-5529-489A-C439-02711B9B59B7}"/>
              </a:ext>
            </a:extLst>
          </p:cNvPr>
          <p:cNvSpPr/>
          <p:nvPr/>
        </p:nvSpPr>
        <p:spPr>
          <a:xfrm>
            <a:off x="564641" y="914400"/>
            <a:ext cx="683134" cy="1764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3BE444A6-8712-9FCF-5152-670505B97529}"/>
              </a:ext>
            </a:extLst>
          </p:cNvPr>
          <p:cNvSpPr txBox="1"/>
          <p:nvPr/>
        </p:nvSpPr>
        <p:spPr>
          <a:xfrm>
            <a:off x="291081" y="907350"/>
            <a:ext cx="11548493" cy="4264725"/>
          </a:xfrm>
          <a:prstGeom prst="rect">
            <a:avLst/>
          </a:prstGeom>
          <a:noFill/>
        </p:spPr>
        <p:txBody>
          <a:bodyPr wrap="square" rtlCol="0">
            <a:noAutofit/>
          </a:bodyPr>
          <a:lstStyle/>
          <a:p>
            <a:pPr fontAlgn="b"/>
            <a:r>
              <a:rPr lang="fr-FR" sz="1400" b="1" dirty="0">
                <a:solidFill>
                  <a:schemeClr val="dk1"/>
                </a:solidFill>
              </a:rPr>
              <a:t>Des facteurs favorables à mieux prendre en compte</a:t>
            </a:r>
          </a:p>
          <a:p>
            <a:pPr marL="285750" indent="-285750" algn="l" fontAlgn="b">
              <a:lnSpc>
                <a:spcPct val="100000"/>
              </a:lnSpc>
              <a:buFont typeface="Arial" panose="020B0604020202020204" pitchFamily="34" charset="0"/>
              <a:buChar char="•"/>
            </a:pPr>
            <a:r>
              <a:rPr lang="fr-FR" sz="1400" dirty="0"/>
              <a:t>Programmes de restauration des milieux aquatiques qui permettent d’améliorer leur qualité</a:t>
            </a:r>
          </a:p>
          <a:p>
            <a:pPr marL="285750" indent="-285750" algn="l" fontAlgn="b">
              <a:lnSpc>
                <a:spcPct val="100000"/>
              </a:lnSpc>
              <a:buFont typeface="Arial" panose="020B0604020202020204" pitchFamily="34" charset="0"/>
              <a:buChar char="•"/>
            </a:pPr>
            <a:r>
              <a:rPr lang="fr-FR" sz="1400" u="none" strike="noStrike" kern="1200" dirty="0">
                <a:solidFill>
                  <a:schemeClr val="dk1"/>
                </a:solidFill>
                <a:effectLst/>
                <a:latin typeface="+mn-lt"/>
                <a:ea typeface="+mn-ea"/>
                <a:cs typeface="+mn-cs"/>
              </a:rPr>
              <a:t>Prise de conscience de tous le</a:t>
            </a:r>
            <a:r>
              <a:rPr lang="fr-FR" sz="1400" dirty="0">
                <a:solidFill>
                  <a:schemeClr val="dk1"/>
                </a:solidFill>
              </a:rPr>
              <a:t>s acteurs et une meilleure connaissance des milieux</a:t>
            </a:r>
          </a:p>
          <a:p>
            <a:pPr marL="285750" indent="-285750" algn="l" fontAlgn="b">
              <a:lnSpc>
                <a:spcPct val="100000"/>
              </a:lnSpc>
              <a:buFont typeface="Arial" panose="020B0604020202020204" pitchFamily="34" charset="0"/>
              <a:buChar char="•"/>
            </a:pPr>
            <a:r>
              <a:rPr lang="fr-FR" sz="1400" u="none" strike="noStrike" kern="1200" dirty="0">
                <a:solidFill>
                  <a:schemeClr val="dk1"/>
                </a:solidFill>
                <a:effectLst/>
                <a:latin typeface="+mn-lt"/>
                <a:ea typeface="+mn-ea"/>
                <a:cs typeface="+mn-cs"/>
              </a:rPr>
              <a:t>Plans d’eau en recul (règlementation, opérations d’effacement..)</a:t>
            </a:r>
          </a:p>
          <a:p>
            <a:pPr marL="285750" indent="-285750" algn="l" fontAlgn="b">
              <a:lnSpc>
                <a:spcPct val="100000"/>
              </a:lnSpc>
              <a:buFont typeface="Arial" panose="020B0604020202020204" pitchFamily="34" charset="0"/>
              <a:buChar char="•"/>
            </a:pPr>
            <a:r>
              <a:rPr lang="fr-FR" sz="1400" dirty="0">
                <a:solidFill>
                  <a:schemeClr val="dk1"/>
                </a:solidFill>
              </a:rPr>
              <a:t>Politique transversale avec les PCAET</a:t>
            </a:r>
          </a:p>
          <a:p>
            <a:pPr marL="285750" indent="-285750" algn="l" fontAlgn="b">
              <a:lnSpc>
                <a:spcPct val="100000"/>
              </a:lnSpc>
              <a:buFont typeface="Arial" panose="020B0604020202020204" pitchFamily="34" charset="0"/>
              <a:buChar char="•"/>
            </a:pPr>
            <a:r>
              <a:rPr lang="fr-FR" sz="1400" u="none" strike="noStrike" kern="1200" dirty="0">
                <a:solidFill>
                  <a:schemeClr val="dk1"/>
                </a:solidFill>
                <a:effectLst/>
                <a:latin typeface="+mn-lt"/>
                <a:ea typeface="+mn-ea"/>
                <a:cs typeface="+mn-cs"/>
              </a:rPr>
              <a:t>MAE sur marais</a:t>
            </a:r>
          </a:p>
          <a:p>
            <a:pPr algn="l" fontAlgn="b">
              <a:lnSpc>
                <a:spcPct val="100000"/>
              </a:lnSpc>
            </a:pPr>
            <a:endParaRPr lang="fr-FR" sz="1400" b="1" dirty="0">
              <a:solidFill>
                <a:schemeClr val="dk1"/>
              </a:solidFill>
            </a:endParaRPr>
          </a:p>
          <a:p>
            <a:pPr algn="l" fontAlgn="b">
              <a:lnSpc>
                <a:spcPct val="100000"/>
              </a:lnSpc>
            </a:pPr>
            <a:r>
              <a:rPr lang="fr-FR" sz="1400" b="1" dirty="0">
                <a:solidFill>
                  <a:schemeClr val="dk1"/>
                </a:solidFill>
              </a:rPr>
              <a:t>Des facteurs défavorables à mieux intégrer</a:t>
            </a:r>
          </a:p>
          <a:p>
            <a:pPr marL="285750" indent="-285750" fontAlgn="b">
              <a:buFont typeface="Arial" panose="020B0604020202020204" pitchFamily="34" charset="0"/>
              <a:buChar char="•"/>
            </a:pPr>
            <a:r>
              <a:rPr lang="fr-FR" sz="1400" dirty="0">
                <a:solidFill>
                  <a:schemeClr val="dk1"/>
                </a:solidFill>
              </a:rPr>
              <a:t>Réduction de la surface des zones humides </a:t>
            </a:r>
            <a:r>
              <a:rPr lang="fr-FR" sz="1400" dirty="0"/>
              <a:t>liées aux aménagements du territoire et aux activités diverses</a:t>
            </a:r>
          </a:p>
          <a:p>
            <a:pPr marL="285750" indent="-285750" fontAlgn="b">
              <a:buFont typeface="Arial" panose="020B0604020202020204" pitchFamily="34" charset="0"/>
              <a:buChar char="•"/>
            </a:pPr>
            <a:r>
              <a:rPr lang="fr-FR" sz="1400" dirty="0"/>
              <a:t>Prélèvement dans les quelques nappes existantes pour les besoins des activités industrielles</a:t>
            </a:r>
          </a:p>
          <a:p>
            <a:pPr marL="285750" indent="-285750" fontAlgn="b">
              <a:buFont typeface="Arial" panose="020B0604020202020204" pitchFamily="34" charset="0"/>
              <a:buChar char="•"/>
            </a:pPr>
            <a:r>
              <a:rPr lang="fr-FR" sz="1400" dirty="0"/>
              <a:t>Accélération de la dégradation des zones humides (perte de la végétation et disparition d’espèces)</a:t>
            </a:r>
          </a:p>
          <a:p>
            <a:pPr marL="285750" indent="-285750" fontAlgn="b">
              <a:buFont typeface="Arial" panose="020B0604020202020204" pitchFamily="34" charset="0"/>
              <a:buChar char="•"/>
            </a:pPr>
            <a:r>
              <a:rPr lang="fr-FR" sz="1400" dirty="0"/>
              <a:t>Fortes hausses des pressions sur les milieux aquatiques (agricoles et immobilières avec artificialisation des sols), notamment sur les têtes de bassin versant</a:t>
            </a:r>
          </a:p>
          <a:p>
            <a:pPr marL="285750" indent="-285750" fontAlgn="b">
              <a:buFont typeface="Arial" panose="020B0604020202020204" pitchFamily="34" charset="0"/>
              <a:buChar char="•"/>
            </a:pPr>
            <a:r>
              <a:rPr lang="fr-FR" sz="1400" dirty="0"/>
              <a:t>Méconnaissance des fonctionnalités des cours d’eau, zones humides, mares et haies bocagères</a:t>
            </a:r>
          </a:p>
          <a:p>
            <a:pPr marL="285750" indent="-285750" fontAlgn="b">
              <a:buFont typeface="Arial" panose="020B0604020202020204" pitchFamily="34" charset="0"/>
              <a:buChar char="•"/>
            </a:pPr>
            <a:r>
              <a:rPr lang="fr-FR" sz="1400" dirty="0"/>
              <a:t>Evolution défavorable des milieux aquatiques liée au changement climatique, avec trop peu d’acteurs engagés pour inverser la tendance : réduction de débits, augmentation des périodes d’étiage en été et de crues en hiver, peu de prise en compte de la fragilité des têtes de bassin versant (assujettie au volontariat), activités agricoles qui ont du mal à se lancer dans la transition</a:t>
            </a:r>
          </a:p>
          <a:p>
            <a:pPr marL="285750" indent="-285750" fontAlgn="b">
              <a:buFont typeface="Arial" panose="020B0604020202020204" pitchFamily="34" charset="0"/>
              <a:buChar char="•"/>
            </a:pPr>
            <a:r>
              <a:rPr lang="fr-FR" sz="1400" dirty="0"/>
              <a:t>Difficulté à mettre en place une vraie police de l’eau et de l’environnement, avec peu de remise en état des sites malgré les enjeux prioritaires des milieux et espèces</a:t>
            </a:r>
          </a:p>
          <a:p>
            <a:pPr marL="285750" indent="-285750" fontAlgn="b">
              <a:buFont typeface="Arial" panose="020B0604020202020204" pitchFamily="34" charset="0"/>
              <a:buChar char="•"/>
            </a:pPr>
            <a:r>
              <a:rPr lang="fr-FR" sz="1400" dirty="0"/>
              <a:t>Manque de cadrage et d’accompagnement sur la compensation, dans les séquences ERC</a:t>
            </a:r>
          </a:p>
          <a:p>
            <a:pPr marL="285750" indent="-285750" fontAlgn="b">
              <a:buFont typeface="Arial" panose="020B0604020202020204" pitchFamily="34" charset="0"/>
              <a:buChar char="•"/>
            </a:pPr>
            <a:r>
              <a:rPr lang="fr-FR" sz="1400" dirty="0"/>
              <a:t>Déprise de l’élevage en faveur des grandes cultures : disparition du bocage, érosion, envasement des milieux</a:t>
            </a:r>
          </a:p>
          <a:p>
            <a:pPr marL="285750" indent="-285750" fontAlgn="b">
              <a:buFont typeface="Arial" panose="020B0604020202020204" pitchFamily="34" charset="0"/>
              <a:buChar char="•"/>
            </a:pPr>
            <a:r>
              <a:rPr lang="fr-FR" sz="1400" dirty="0"/>
              <a:t>Augmentation du risque d’érosion du trait de côte, notamment avec des sols moins organiques et plus minéraux</a:t>
            </a:r>
          </a:p>
          <a:p>
            <a:pPr marL="285750" indent="-285750" fontAlgn="b">
              <a:buFont typeface="Arial" panose="020B0604020202020204" pitchFamily="34" charset="0"/>
              <a:buChar char="•"/>
            </a:pPr>
            <a:r>
              <a:rPr lang="fr-FR" sz="1400" dirty="0"/>
              <a:t>Impact de l’envasement sur l’estuaire de la Vilaine</a:t>
            </a:r>
          </a:p>
          <a:p>
            <a:pPr marL="285750" indent="-285750" fontAlgn="b">
              <a:buFont typeface="Arial" panose="020B0604020202020204" pitchFamily="34" charset="0"/>
              <a:buChar char="•"/>
            </a:pPr>
            <a:r>
              <a:rPr lang="fr-FR" sz="1400" dirty="0"/>
              <a:t>Pollution aux substances émergentes mal connue qui résistent aux fonctions épuratoires des milieux</a:t>
            </a:r>
          </a:p>
          <a:p>
            <a:pPr marL="285750" indent="-285750" fontAlgn="b">
              <a:buFont typeface="Arial" panose="020B0604020202020204" pitchFamily="34" charset="0"/>
              <a:buChar char="•"/>
            </a:pPr>
            <a:r>
              <a:rPr lang="fr-FR" sz="1400" dirty="0"/>
              <a:t>Gestion actuelle pas adaptée à l’évolution de la répartition des précipitations annuelles (plus en hiver, moins en été</a:t>
            </a:r>
            <a:r>
              <a:rPr lang="fr-FR" sz="1400" dirty="0">
                <a:solidFill>
                  <a:schemeClr val="dk1"/>
                </a:solidFill>
              </a:rPr>
              <a:t>)</a:t>
            </a:r>
          </a:p>
          <a:p>
            <a:pPr marL="285750" indent="-285750" fontAlgn="b">
              <a:buFont typeface="Arial" panose="020B0604020202020204" pitchFamily="34" charset="0"/>
              <a:buChar char="•"/>
            </a:pPr>
            <a:endParaRPr lang="fr-FR" sz="1400" dirty="0">
              <a:solidFill>
                <a:schemeClr val="dk1"/>
              </a:solidFill>
            </a:endParaRPr>
          </a:p>
        </p:txBody>
      </p:sp>
    </p:spTree>
    <p:extLst>
      <p:ext uri="{BB962C8B-B14F-4D97-AF65-F5344CB8AC3E}">
        <p14:creationId xmlns:p14="http://schemas.microsoft.com/office/powerpoint/2010/main" val="3736123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D7D68C-BC50-AD52-E52F-958DFAB01EB5}"/>
              </a:ext>
            </a:extLst>
          </p:cNvPr>
          <p:cNvSpPr>
            <a:spLocks noGrp="1"/>
          </p:cNvSpPr>
          <p:nvPr>
            <p:ph type="title"/>
          </p:nvPr>
        </p:nvSpPr>
        <p:spPr/>
        <p:txBody>
          <a:bodyPr>
            <a:normAutofit fontScale="90000"/>
          </a:bodyPr>
          <a:lstStyle/>
          <a:p>
            <a:r>
              <a:rPr lang="fr-FR" dirty="0"/>
              <a:t>Tendances prévisionnelles des enjeux sur la </a:t>
            </a:r>
            <a:r>
              <a:rPr lang="fr-FR" dirty="0">
                <a:solidFill>
                  <a:schemeClr val="tx2"/>
                </a:solidFill>
              </a:rPr>
              <a:t>quantité</a:t>
            </a:r>
          </a:p>
        </p:txBody>
      </p:sp>
      <p:sp>
        <p:nvSpPr>
          <p:cNvPr id="3" name="Espace réservé du numéro de diapositive 2">
            <a:extLst>
              <a:ext uri="{FF2B5EF4-FFF2-40B4-BE49-F238E27FC236}">
                <a16:creationId xmlns:a16="http://schemas.microsoft.com/office/drawing/2014/main" id="{8862CF14-6421-1BA7-D36F-73299D50C10F}"/>
              </a:ext>
            </a:extLst>
          </p:cNvPr>
          <p:cNvSpPr>
            <a:spLocks noGrp="1"/>
          </p:cNvSpPr>
          <p:nvPr>
            <p:ph type="sldNum" sz="quarter" idx="10"/>
          </p:nvPr>
        </p:nvSpPr>
        <p:spPr/>
        <p:txBody>
          <a:bodyPr/>
          <a:lstStyle/>
          <a:p>
            <a:fld id="{D67C0D4E-7AF8-4EE0-8632-0BA880AF82F5}" type="slidenum">
              <a:rPr lang="fr-FR" smtClean="0"/>
              <a:pPr/>
              <a:t>8</a:t>
            </a:fld>
            <a:endParaRPr lang="fr-FR" dirty="0"/>
          </a:p>
        </p:txBody>
      </p:sp>
      <p:sp>
        <p:nvSpPr>
          <p:cNvPr id="4" name="Espace réservé du pied de page 3">
            <a:extLst>
              <a:ext uri="{FF2B5EF4-FFF2-40B4-BE49-F238E27FC236}">
                <a16:creationId xmlns:a16="http://schemas.microsoft.com/office/drawing/2014/main" id="{BFDA229D-8EBE-C9BF-E45E-7190330E4A45}"/>
              </a:ext>
            </a:extLst>
          </p:cNvPr>
          <p:cNvSpPr>
            <a:spLocks noGrp="1"/>
          </p:cNvSpPr>
          <p:nvPr>
            <p:ph type="ftr" sz="quarter" idx="11"/>
          </p:nvPr>
        </p:nvSpPr>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79EB0B89-AC31-D23E-7F51-1585C6A0963A}"/>
              </a:ext>
            </a:extLst>
          </p:cNvPr>
          <p:cNvSpPr>
            <a:spLocks noGrp="1"/>
          </p:cNvSpPr>
          <p:nvPr>
            <p:ph type="dt" sz="half" idx="12"/>
          </p:nvPr>
        </p:nvSpPr>
        <p:spPr/>
        <p:txBody>
          <a:bodyPr/>
          <a:lstStyle/>
          <a:p>
            <a:r>
              <a:rPr lang="fr-FR" dirty="0"/>
              <a:t>Octobre 2023</a:t>
            </a:r>
          </a:p>
        </p:txBody>
      </p:sp>
      <p:pic>
        <p:nvPicPr>
          <p:cNvPr id="39" name="Espace réservé du contenu 38">
            <a:extLst>
              <a:ext uri="{FF2B5EF4-FFF2-40B4-BE49-F238E27FC236}">
                <a16:creationId xmlns:a16="http://schemas.microsoft.com/office/drawing/2014/main" id="{1AAB05F9-A43E-E789-3CD9-C5994C85291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901686" y="827251"/>
            <a:ext cx="10709279" cy="5665624"/>
          </a:xfrm>
        </p:spPr>
      </p:pic>
      <p:sp>
        <p:nvSpPr>
          <p:cNvPr id="6" name="ZoneTexte 5">
            <a:extLst>
              <a:ext uri="{FF2B5EF4-FFF2-40B4-BE49-F238E27FC236}">
                <a16:creationId xmlns:a16="http://schemas.microsoft.com/office/drawing/2014/main" id="{D541E9D9-D35E-EF3E-DCB4-4BA4BE6E97A4}"/>
              </a:ext>
            </a:extLst>
          </p:cNvPr>
          <p:cNvSpPr txBox="1"/>
          <p:nvPr/>
        </p:nvSpPr>
        <p:spPr>
          <a:xfrm>
            <a:off x="838200" y="1292424"/>
            <a:ext cx="2343912" cy="2237160"/>
          </a:xfrm>
          <a:prstGeom prst="roundRect">
            <a:avLst/>
          </a:prstGeom>
          <a:solidFill>
            <a:schemeClr val="bg1"/>
          </a:solidFill>
          <a:ln w="3175">
            <a:solidFill>
              <a:schemeClr val="accent6"/>
            </a:solidFill>
          </a:ln>
        </p:spPr>
        <p:style>
          <a:lnRef idx="1">
            <a:schemeClr val="accent6"/>
          </a:lnRef>
          <a:fillRef idx="2">
            <a:schemeClr val="accent6"/>
          </a:fillRef>
          <a:effectRef idx="1">
            <a:schemeClr val="accent6"/>
          </a:effectRef>
          <a:fontRef idx="minor">
            <a:schemeClr val="dk1"/>
          </a:fontRef>
        </p:style>
        <p:txBody>
          <a:bodyPr wrap="square" rtlCol="0">
            <a:noAutofit/>
          </a:bodyPr>
          <a:lstStyle/>
          <a:p>
            <a:r>
              <a:rPr lang="fr-FR" sz="850" b="1" dirty="0">
                <a:latin typeface="Segoe UI" panose="020B0502040204020203" pitchFamily="34" charset="0"/>
                <a:cs typeface="Segoe UI" panose="020B0502040204020203" pitchFamily="34" charset="0"/>
              </a:rPr>
              <a:t>Facteurs favorables</a:t>
            </a:r>
          </a:p>
          <a:p>
            <a:endParaRPr lang="fr-FR" sz="790" dirty="0">
              <a:latin typeface="Segoe UI" panose="020B0502040204020203" pitchFamily="34" charset="0"/>
              <a:cs typeface="Segoe UI" panose="020B0502040204020203" pitchFamily="34" charset="0"/>
            </a:endParaRPr>
          </a:p>
          <a:p>
            <a:pPr>
              <a:spcAft>
                <a:spcPts val="600"/>
              </a:spcAft>
            </a:pPr>
            <a:r>
              <a:rPr lang="fr-FR" sz="790" dirty="0">
                <a:latin typeface="Segoe UI" panose="020B0502040204020203" pitchFamily="34" charset="0"/>
                <a:cs typeface="Segoe UI" panose="020B0502040204020203" pitchFamily="34" charset="0"/>
              </a:rPr>
              <a:t>Démarches engagées pour améliorer la connaissance et évaluer les volumes prélevables</a:t>
            </a:r>
          </a:p>
          <a:p>
            <a:pPr>
              <a:spcAft>
                <a:spcPts val="600"/>
              </a:spcAft>
            </a:pPr>
            <a:r>
              <a:rPr lang="fr-FR" sz="790" dirty="0">
                <a:latin typeface="Segoe UI" panose="020B0502040204020203" pitchFamily="34" charset="0"/>
                <a:cs typeface="Segoe UI" panose="020B0502040204020203" pitchFamily="34" charset="0"/>
              </a:rPr>
              <a:t>Contribution des actions de restauration des milieux aquatiques </a:t>
            </a:r>
          </a:p>
          <a:p>
            <a:pPr>
              <a:spcAft>
                <a:spcPts val="600"/>
              </a:spcAft>
            </a:pPr>
            <a:r>
              <a:rPr lang="fr-FR" sz="790" dirty="0">
                <a:latin typeface="Segoe UI" panose="020B0502040204020203" pitchFamily="34" charset="0"/>
                <a:cs typeface="Segoe UI" panose="020B0502040204020203" pitchFamily="34" charset="0"/>
              </a:rPr>
              <a:t>Pratiques d’optimisation des usages domestiques, industriels et agricoles</a:t>
            </a:r>
          </a:p>
          <a:p>
            <a:pPr>
              <a:spcAft>
                <a:spcPts val="600"/>
              </a:spcAft>
            </a:pPr>
            <a:r>
              <a:rPr lang="fr-FR" sz="790" dirty="0">
                <a:latin typeface="Segoe UI" panose="020B0502040204020203" pitchFamily="34" charset="0"/>
                <a:cs typeface="Segoe UI" panose="020B0502040204020203" pitchFamily="34" charset="0"/>
              </a:rPr>
              <a:t>Démarche ZAN qui contribue à maîtriser les besoins</a:t>
            </a:r>
          </a:p>
        </p:txBody>
      </p:sp>
      <p:pic>
        <p:nvPicPr>
          <p:cNvPr id="7" name="Graphique 6" descr="Badge à suivre contour">
            <a:extLst>
              <a:ext uri="{FF2B5EF4-FFF2-40B4-BE49-F238E27FC236}">
                <a16:creationId xmlns:a16="http://schemas.microsoft.com/office/drawing/2014/main" id="{CD5FBE31-68CA-9902-349A-E66888A8C82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57037" y="1292424"/>
            <a:ext cx="450781" cy="450781"/>
          </a:xfrm>
          <a:prstGeom prst="rect">
            <a:avLst/>
          </a:prstGeom>
        </p:spPr>
      </p:pic>
      <p:sp>
        <p:nvSpPr>
          <p:cNvPr id="8" name="ZoneTexte 7">
            <a:extLst>
              <a:ext uri="{FF2B5EF4-FFF2-40B4-BE49-F238E27FC236}">
                <a16:creationId xmlns:a16="http://schemas.microsoft.com/office/drawing/2014/main" id="{B14B94DF-A95A-9BDD-A6F3-FC081DF33CD5}"/>
              </a:ext>
            </a:extLst>
          </p:cNvPr>
          <p:cNvSpPr txBox="1"/>
          <p:nvPr/>
        </p:nvSpPr>
        <p:spPr>
          <a:xfrm>
            <a:off x="838200" y="3584799"/>
            <a:ext cx="2343912" cy="2520227"/>
          </a:xfrm>
          <a:prstGeom prst="roundRect">
            <a:avLst/>
          </a:prstGeom>
          <a:ln w="3175">
            <a:solidFill>
              <a:srgbClr val="C00000"/>
            </a:solidFill>
          </a:ln>
        </p:spPr>
        <p:style>
          <a:lnRef idx="2">
            <a:schemeClr val="accent2"/>
          </a:lnRef>
          <a:fillRef idx="1">
            <a:schemeClr val="lt1"/>
          </a:fillRef>
          <a:effectRef idx="0">
            <a:schemeClr val="accent2"/>
          </a:effectRef>
          <a:fontRef idx="minor">
            <a:schemeClr val="dk1"/>
          </a:fontRef>
        </p:style>
        <p:txBody>
          <a:bodyPr wrap="square" rtlCol="0">
            <a:noAutofit/>
          </a:bodyPr>
          <a:lstStyle/>
          <a:p>
            <a:r>
              <a:rPr lang="fr-FR" sz="850" b="1" dirty="0">
                <a:latin typeface="Segoe UI" panose="020B0502040204020203" pitchFamily="34" charset="0"/>
                <a:cs typeface="Segoe UI" panose="020B0502040204020203" pitchFamily="34" charset="0"/>
              </a:rPr>
              <a:t>Facteurs défavorables</a:t>
            </a:r>
          </a:p>
          <a:p>
            <a:endParaRPr lang="fr-FR" sz="790" dirty="0">
              <a:latin typeface="Segoe UI" panose="020B0502040204020203" pitchFamily="34" charset="0"/>
              <a:cs typeface="Segoe UI" panose="020B0502040204020203" pitchFamily="34" charset="0"/>
            </a:endParaRPr>
          </a:p>
          <a:p>
            <a:pPr>
              <a:spcAft>
                <a:spcPts val="600"/>
              </a:spcAft>
            </a:pPr>
            <a:r>
              <a:rPr lang="fr-FR" sz="790" dirty="0">
                <a:latin typeface="Segoe UI" panose="020B0502040204020203" pitchFamily="34" charset="0"/>
                <a:cs typeface="Segoe UI" panose="020B0502040204020203" pitchFamily="34" charset="0"/>
              </a:rPr>
              <a:t>Sensibilité naturelle des milieux aquatiques aux étiages, renforcée par les aménagements</a:t>
            </a:r>
          </a:p>
          <a:p>
            <a:pPr>
              <a:spcAft>
                <a:spcPts val="600"/>
              </a:spcAft>
            </a:pPr>
            <a:r>
              <a:rPr lang="fr-FR" sz="790" dirty="0">
                <a:latin typeface="Segoe UI" panose="020B0502040204020203" pitchFamily="34" charset="0"/>
                <a:cs typeface="Segoe UI" panose="020B0502040204020203" pitchFamily="34" charset="0"/>
              </a:rPr>
              <a:t>Forte pression de prélèvements sur la Vilaine amont, le Meu et le Lié</a:t>
            </a:r>
          </a:p>
          <a:p>
            <a:pPr>
              <a:spcAft>
                <a:spcPts val="600"/>
              </a:spcAft>
            </a:pPr>
            <a:r>
              <a:rPr lang="fr-FR" sz="790" dirty="0">
                <a:latin typeface="Segoe UI" panose="020B0502040204020203" pitchFamily="34" charset="0"/>
                <a:cs typeface="Segoe UI" panose="020B0502040204020203" pitchFamily="34" charset="0"/>
              </a:rPr>
              <a:t>Forte attractivité du territoire qui entraine une croissance démographique importante</a:t>
            </a:r>
          </a:p>
          <a:p>
            <a:pPr>
              <a:spcAft>
                <a:spcPts val="600"/>
              </a:spcAft>
            </a:pPr>
            <a:r>
              <a:rPr lang="fr-FR" sz="790" dirty="0">
                <a:latin typeface="Segoe UI" panose="020B0502040204020203" pitchFamily="34" charset="0"/>
                <a:cs typeface="Segoe UI" panose="020B0502040204020203" pitchFamily="34" charset="0"/>
              </a:rPr>
              <a:t>Des besoins  et des usages en augmentation (AEP, irrigation, abreuvement…)</a:t>
            </a:r>
          </a:p>
        </p:txBody>
      </p:sp>
      <p:pic>
        <p:nvPicPr>
          <p:cNvPr id="9" name="Graphique 8" descr="Badge à ne plus suivre contour">
            <a:extLst>
              <a:ext uri="{FF2B5EF4-FFF2-40B4-BE49-F238E27FC236}">
                <a16:creationId xmlns:a16="http://schemas.microsoft.com/office/drawing/2014/main" id="{50C33F7C-3067-2985-6513-48B2E65C789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57037" y="3603088"/>
            <a:ext cx="450000" cy="450000"/>
          </a:xfrm>
          <a:prstGeom prst="rect">
            <a:avLst/>
          </a:prstGeom>
        </p:spPr>
      </p:pic>
    </p:spTree>
    <p:extLst>
      <p:ext uri="{BB962C8B-B14F-4D97-AF65-F5344CB8AC3E}">
        <p14:creationId xmlns:p14="http://schemas.microsoft.com/office/powerpoint/2010/main" val="1671359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Quantité</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9</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
        <p:nvSpPr>
          <p:cNvPr id="6" name="Rectangle 5">
            <a:extLst>
              <a:ext uri="{FF2B5EF4-FFF2-40B4-BE49-F238E27FC236}">
                <a16:creationId xmlns:a16="http://schemas.microsoft.com/office/drawing/2014/main" id="{99466359-5529-489A-C439-02711B9B59B7}"/>
              </a:ext>
            </a:extLst>
          </p:cNvPr>
          <p:cNvSpPr/>
          <p:nvPr/>
        </p:nvSpPr>
        <p:spPr>
          <a:xfrm>
            <a:off x="564641" y="914400"/>
            <a:ext cx="683134" cy="1764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3BE444A6-8712-9FCF-5152-670505B97529}"/>
              </a:ext>
            </a:extLst>
          </p:cNvPr>
          <p:cNvSpPr txBox="1"/>
          <p:nvPr/>
        </p:nvSpPr>
        <p:spPr>
          <a:xfrm>
            <a:off x="291081" y="907350"/>
            <a:ext cx="11548493" cy="4264725"/>
          </a:xfrm>
          <a:prstGeom prst="rect">
            <a:avLst/>
          </a:prstGeom>
          <a:noFill/>
        </p:spPr>
        <p:txBody>
          <a:bodyPr wrap="square" rtlCol="0">
            <a:noAutofit/>
          </a:bodyPr>
          <a:lstStyle/>
          <a:p>
            <a:pPr algn="l" fontAlgn="b">
              <a:lnSpc>
                <a:spcPct val="100000"/>
              </a:lnSpc>
            </a:pPr>
            <a:r>
              <a:rPr lang="fr-FR" sz="1400" b="1" dirty="0">
                <a:solidFill>
                  <a:schemeClr val="dk1"/>
                </a:solidFill>
              </a:rPr>
              <a:t>Sujets à préciser en parallèle de la mise en œuvre du SAGE</a:t>
            </a:r>
          </a:p>
          <a:p>
            <a:pPr marL="285750" indent="-285750" fontAlgn="b">
              <a:lnSpc>
                <a:spcPct val="100000"/>
              </a:lnSpc>
              <a:buFont typeface="Arial" panose="020B0604020202020204" pitchFamily="34" charset="0"/>
              <a:buChar char="•"/>
            </a:pPr>
            <a:r>
              <a:rPr lang="fr-FR" sz="1400" dirty="0">
                <a:solidFill>
                  <a:schemeClr val="dk1"/>
                </a:solidFill>
              </a:rPr>
              <a:t>Connaissance et réalité des débits réservés</a:t>
            </a:r>
          </a:p>
          <a:p>
            <a:pPr marL="285750" indent="-285750" fontAlgn="b">
              <a:lnSpc>
                <a:spcPct val="100000"/>
              </a:lnSpc>
              <a:buFont typeface="Arial" panose="020B0604020202020204" pitchFamily="34" charset="0"/>
              <a:buChar char="•"/>
            </a:pPr>
            <a:r>
              <a:rPr lang="fr-FR" sz="1400" dirty="0">
                <a:solidFill>
                  <a:schemeClr val="dk1"/>
                </a:solidFill>
              </a:rPr>
              <a:t>Connaissance à améliorer des volumes d’eau prélevés pour le cheptel</a:t>
            </a:r>
          </a:p>
          <a:p>
            <a:pPr marL="285750" indent="-285750" fontAlgn="b">
              <a:lnSpc>
                <a:spcPct val="100000"/>
              </a:lnSpc>
              <a:buFont typeface="Arial" panose="020B0604020202020204" pitchFamily="34" charset="0"/>
              <a:buChar char="•"/>
            </a:pPr>
            <a:r>
              <a:rPr lang="fr-FR" sz="1400" dirty="0">
                <a:solidFill>
                  <a:schemeClr val="dk1"/>
                </a:solidFill>
              </a:rPr>
              <a:t>Gouvernance à trouver entre bassins versants pour le transfert de la ressource</a:t>
            </a:r>
          </a:p>
          <a:p>
            <a:pPr marL="285750" indent="-285750" fontAlgn="b">
              <a:lnSpc>
                <a:spcPct val="100000"/>
              </a:lnSpc>
              <a:buFont typeface="Arial" panose="020B0604020202020204" pitchFamily="34" charset="0"/>
              <a:buChar char="•"/>
            </a:pPr>
            <a:r>
              <a:rPr lang="fr-FR" sz="1400" dirty="0">
                <a:solidFill>
                  <a:schemeClr val="dk1"/>
                </a:solidFill>
              </a:rPr>
              <a:t>Solidarité financière à clarifier inter et intra SAGE</a:t>
            </a:r>
          </a:p>
          <a:p>
            <a:pPr fontAlgn="b">
              <a:lnSpc>
                <a:spcPct val="100000"/>
              </a:lnSpc>
            </a:pPr>
            <a:endParaRPr lang="fr-FR" sz="1400" u="none" strike="noStrike" kern="1200" dirty="0">
              <a:solidFill>
                <a:schemeClr val="dk1"/>
              </a:solidFill>
              <a:effectLst/>
              <a:latin typeface="+mn-lt"/>
              <a:ea typeface="+mn-ea"/>
              <a:cs typeface="+mn-cs"/>
            </a:endParaRPr>
          </a:p>
          <a:p>
            <a:pPr fontAlgn="b"/>
            <a:r>
              <a:rPr lang="fr-FR" sz="1400" b="1" dirty="0">
                <a:solidFill>
                  <a:schemeClr val="dk1"/>
                </a:solidFill>
              </a:rPr>
              <a:t>Des facteurs favorables à mieux prendre en compte</a:t>
            </a:r>
          </a:p>
          <a:p>
            <a:pPr marL="285750" indent="-285750" algn="l" fontAlgn="b">
              <a:lnSpc>
                <a:spcPct val="100000"/>
              </a:lnSpc>
              <a:buFont typeface="Arial" panose="020B0604020202020204" pitchFamily="34" charset="0"/>
              <a:buChar char="•"/>
            </a:pPr>
            <a:r>
              <a:rPr lang="fr-FR" sz="1400" u="none" strike="noStrike" kern="1200" dirty="0">
                <a:solidFill>
                  <a:schemeClr val="dk1"/>
                </a:solidFill>
                <a:effectLst/>
                <a:latin typeface="+mn-lt"/>
                <a:ea typeface="+mn-ea"/>
                <a:cs typeface="+mn-cs"/>
              </a:rPr>
              <a:t>Schémas directeurs d’assainissement de l’eau pluviale au niveau communal </a:t>
            </a:r>
            <a:r>
              <a:rPr lang="fr-FR" sz="1400" u="none" strike="noStrike" kern="1200">
                <a:solidFill>
                  <a:schemeClr val="dk1"/>
                </a:solidFill>
                <a:effectLst/>
                <a:latin typeface="+mn-lt"/>
                <a:ea typeface="+mn-ea"/>
                <a:cs typeface="+mn-cs"/>
              </a:rPr>
              <a:t>ou intercommunal</a:t>
            </a:r>
            <a:endParaRPr lang="fr-FR" sz="1400" u="none" strike="noStrike" kern="1200" dirty="0">
              <a:solidFill>
                <a:schemeClr val="dk1"/>
              </a:solidFill>
              <a:effectLst/>
              <a:latin typeface="+mn-lt"/>
              <a:ea typeface="+mn-ea"/>
              <a:cs typeface="+mn-cs"/>
            </a:endParaRPr>
          </a:p>
          <a:p>
            <a:pPr algn="l" fontAlgn="b">
              <a:lnSpc>
                <a:spcPct val="100000"/>
              </a:lnSpc>
            </a:pPr>
            <a:endParaRPr lang="fr-FR" sz="1400" b="1" dirty="0">
              <a:solidFill>
                <a:schemeClr val="dk1"/>
              </a:solidFill>
            </a:endParaRPr>
          </a:p>
          <a:p>
            <a:pPr algn="l" fontAlgn="b">
              <a:lnSpc>
                <a:spcPct val="100000"/>
              </a:lnSpc>
            </a:pPr>
            <a:r>
              <a:rPr lang="fr-FR" sz="1400" b="1" dirty="0">
                <a:solidFill>
                  <a:schemeClr val="dk1"/>
                </a:solidFill>
              </a:rPr>
              <a:t>Des facteurs défavorables à mieux intégrer</a:t>
            </a:r>
          </a:p>
          <a:p>
            <a:pPr marL="285750" indent="-285750" fontAlgn="b">
              <a:buFont typeface="Arial" panose="020B0604020202020204" pitchFamily="34" charset="0"/>
              <a:buChar char="•"/>
            </a:pPr>
            <a:r>
              <a:rPr lang="fr-FR" sz="1400" dirty="0">
                <a:solidFill>
                  <a:schemeClr val="dk1"/>
                </a:solidFill>
              </a:rPr>
              <a:t>En 2040, les ressources actuelles ne permettront pas de subvenir aux besoins : améliorer l’inventaire des ressources (syndicats de eaux)</a:t>
            </a:r>
          </a:p>
          <a:p>
            <a:pPr marL="285750" indent="-285750" fontAlgn="b">
              <a:buFont typeface="Arial" panose="020B0604020202020204" pitchFamily="34" charset="0"/>
              <a:buChar char="•"/>
            </a:pPr>
            <a:r>
              <a:rPr lang="fr-FR" sz="1400" dirty="0">
                <a:solidFill>
                  <a:schemeClr val="dk1"/>
                </a:solidFill>
              </a:rPr>
              <a:t>Travaux de création de la ligne ferroviaire LNOBPL avec un impact sur les zones humides</a:t>
            </a:r>
          </a:p>
          <a:p>
            <a:pPr marL="285750" indent="-285750" fontAlgn="b">
              <a:buFont typeface="Arial" panose="020B0604020202020204" pitchFamily="34" charset="0"/>
              <a:buChar char="•"/>
            </a:pPr>
            <a:r>
              <a:rPr lang="fr-FR" sz="1400" dirty="0">
                <a:solidFill>
                  <a:schemeClr val="dk1"/>
                </a:solidFill>
              </a:rPr>
              <a:t>Trop de contraintes règlementaires sur le stockage de l’eau</a:t>
            </a:r>
          </a:p>
          <a:p>
            <a:pPr marL="285750" indent="-285750" fontAlgn="b">
              <a:buFont typeface="Arial" panose="020B0604020202020204" pitchFamily="34" charset="0"/>
              <a:buChar char="•"/>
            </a:pPr>
            <a:r>
              <a:rPr lang="fr-FR" sz="1400" dirty="0">
                <a:solidFill>
                  <a:schemeClr val="dk1"/>
                </a:solidFill>
              </a:rPr>
              <a:t>Saisonnalité touristique avec une pression accrue en été</a:t>
            </a:r>
          </a:p>
          <a:p>
            <a:pPr marL="285750" indent="-285750" fontAlgn="b">
              <a:buFont typeface="Arial" panose="020B0604020202020204" pitchFamily="34" charset="0"/>
              <a:buChar char="•"/>
            </a:pPr>
            <a:r>
              <a:rPr lang="fr-FR" sz="1400" dirty="0">
                <a:solidFill>
                  <a:schemeClr val="dk1"/>
                </a:solidFill>
              </a:rPr>
              <a:t>Croissance démographique risque d’entrainer une augmentation de l’imperméabilisation des sols et une perte des terres agricoles</a:t>
            </a:r>
          </a:p>
          <a:p>
            <a:pPr marL="285750" indent="-285750" fontAlgn="b">
              <a:buFont typeface="Arial" panose="020B0604020202020204" pitchFamily="34" charset="0"/>
              <a:buChar char="•"/>
            </a:pPr>
            <a:r>
              <a:rPr lang="fr-FR" sz="1400" dirty="0">
                <a:solidFill>
                  <a:schemeClr val="dk1"/>
                </a:solidFill>
              </a:rPr>
              <a:t>Règlementation pas favorable au développement de la sobriété</a:t>
            </a:r>
          </a:p>
          <a:p>
            <a:pPr marL="285750" indent="-285750" fontAlgn="b">
              <a:buFont typeface="Arial" panose="020B0604020202020204" pitchFamily="34" charset="0"/>
              <a:buChar char="•"/>
            </a:pPr>
            <a:r>
              <a:rPr lang="fr-FR" sz="1400" dirty="0">
                <a:solidFill>
                  <a:schemeClr val="dk1"/>
                </a:solidFill>
              </a:rPr>
              <a:t>Augmentation des surfaces de cultures céréalières en Vilaine Aval sous-évaluée</a:t>
            </a:r>
          </a:p>
          <a:p>
            <a:pPr marL="285750" indent="-285750" fontAlgn="b">
              <a:buFont typeface="Arial" panose="020B0604020202020204" pitchFamily="34" charset="0"/>
              <a:buChar char="•"/>
            </a:pPr>
            <a:r>
              <a:rPr lang="fr-FR" sz="1400" dirty="0">
                <a:solidFill>
                  <a:schemeClr val="dk1"/>
                </a:solidFill>
              </a:rPr>
              <a:t>Croissance de l’industrie et de sa consommation d’eau</a:t>
            </a:r>
          </a:p>
          <a:p>
            <a:pPr marL="285750" indent="-285750" fontAlgn="b">
              <a:buFont typeface="Arial" panose="020B0604020202020204" pitchFamily="34" charset="0"/>
              <a:buChar char="•"/>
            </a:pPr>
            <a:r>
              <a:rPr lang="fr-FR" sz="1400" dirty="0">
                <a:solidFill>
                  <a:schemeClr val="dk1"/>
                </a:solidFill>
              </a:rPr>
              <a:t>Dépendance aux ressources superficielles (schiste) qui nécessite de développer l’interconnexion</a:t>
            </a:r>
          </a:p>
        </p:txBody>
      </p:sp>
    </p:spTree>
    <p:extLst>
      <p:ext uri="{BB962C8B-B14F-4D97-AF65-F5344CB8AC3E}">
        <p14:creationId xmlns:p14="http://schemas.microsoft.com/office/powerpoint/2010/main" val="1257542643"/>
      </p:ext>
    </p:extLst>
  </p:cSld>
  <p:clrMapOvr>
    <a:masterClrMapping/>
  </p:clrMapOvr>
</p:sld>
</file>

<file path=ppt/theme/theme1.xml><?xml version="1.0" encoding="utf-8"?>
<a:theme xmlns:a="http://schemas.openxmlformats.org/drawingml/2006/main" name="Modèle Sce">
  <a:themeElements>
    <a:clrScheme name="Sce">
      <a:dk1>
        <a:sysClr val="windowText" lastClr="000000"/>
      </a:dk1>
      <a:lt1>
        <a:sysClr val="window" lastClr="FFFFFF"/>
      </a:lt1>
      <a:dk2>
        <a:srgbClr val="FF7D0B"/>
      </a:dk2>
      <a:lt2>
        <a:srgbClr val="8685BB"/>
      </a:lt2>
      <a:accent1>
        <a:srgbClr val="897879"/>
      </a:accent1>
      <a:accent2>
        <a:srgbClr val="9CDBD9"/>
      </a:accent2>
      <a:accent3>
        <a:srgbClr val="3A6DB0"/>
      </a:accent3>
      <a:accent4>
        <a:srgbClr val="CB333B"/>
      </a:accent4>
      <a:accent5>
        <a:srgbClr val="0BB0AB"/>
      </a:accent5>
      <a:accent6>
        <a:srgbClr val="7DB66D"/>
      </a:accent6>
      <a:hlink>
        <a:srgbClr val="000000"/>
      </a:hlink>
      <a:folHlink>
        <a:srgbClr val="FF7D0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 ppt sce_03-23" id="{7A986C36-5A6A-4514-9FC4-A2BCFA0971E3}" vid="{FF1AF0FE-0949-4243-BA93-A15F4A542061}"/>
    </a:ext>
  </a:extLst>
</a:theme>
</file>

<file path=ppt/theme/theme2.xml><?xml version="1.0" encoding="utf-8"?>
<a:theme xmlns:a="http://schemas.openxmlformats.org/drawingml/2006/main" name="Références">
  <a:themeElements>
    <a:clrScheme name="Personnalisé 2">
      <a:dk1>
        <a:sysClr val="windowText" lastClr="000000"/>
      </a:dk1>
      <a:lt1>
        <a:sysClr val="window" lastClr="FFFFFF"/>
      </a:lt1>
      <a:dk2>
        <a:srgbClr val="8685BB"/>
      </a:dk2>
      <a:lt2>
        <a:srgbClr val="FF7D0B"/>
      </a:lt2>
      <a:accent1>
        <a:srgbClr val="897879"/>
      </a:accent1>
      <a:accent2>
        <a:srgbClr val="9CDBD9"/>
      </a:accent2>
      <a:accent3>
        <a:srgbClr val="3A6DB0"/>
      </a:accent3>
      <a:accent4>
        <a:srgbClr val="CB333B"/>
      </a:accent4>
      <a:accent5>
        <a:srgbClr val="0BB0AB"/>
      </a:accent5>
      <a:accent6>
        <a:srgbClr val="7DB66D"/>
      </a:accent6>
      <a:hlink>
        <a:srgbClr val="000000"/>
      </a:hlink>
      <a:folHlink>
        <a:srgbClr val="FF7D0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 ppt sce_03-23" id="{7A986C36-5A6A-4514-9FC4-A2BCFA0971E3}" vid="{B3CFB375-01CF-4B72-A9A4-678F9F4B51D9}"/>
    </a:ext>
  </a:extLst>
</a:theme>
</file>

<file path=ppt/theme/theme3.xml><?xml version="1.0" encoding="utf-8"?>
<a:theme xmlns:a="http://schemas.openxmlformats.org/drawingml/2006/main" name="Eaux &amp; Vilaine">
  <a:themeElements>
    <a:clrScheme name="Eaux &amp; Vilaine_Couleurs">
      <a:dk1>
        <a:sysClr val="windowText" lastClr="000000"/>
      </a:dk1>
      <a:lt1>
        <a:sysClr val="window" lastClr="FFFFFF"/>
      </a:lt1>
      <a:dk2>
        <a:srgbClr val="00218F"/>
      </a:dk2>
      <a:lt2>
        <a:srgbClr val="E7E6E6"/>
      </a:lt2>
      <a:accent1>
        <a:srgbClr val="00C9C4"/>
      </a:accent1>
      <a:accent2>
        <a:srgbClr val="FF7557"/>
      </a:accent2>
      <a:accent3>
        <a:srgbClr val="33B5FF"/>
      </a:accent3>
      <a:accent4>
        <a:srgbClr val="FFB428"/>
      </a:accent4>
      <a:accent5>
        <a:srgbClr val="545459"/>
      </a:accent5>
      <a:accent6>
        <a:srgbClr val="00218F"/>
      </a:accent6>
      <a:hlink>
        <a:srgbClr val="000000"/>
      </a:hlink>
      <a:folHlink>
        <a:srgbClr val="000000"/>
      </a:folHlink>
    </a:clrScheme>
    <a:fontScheme name="Eaux &amp; Vilaine_Polices">
      <a:majorFont>
        <a:latin typeface="Georgia"/>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400" dirty="0" err="1" smtClean="0"/>
        </a:defPPr>
      </a:lstStyle>
    </a:txDef>
  </a:objectDefaults>
  <a:extraClrSchemeLst/>
  <a:extLst>
    <a:ext uri="{05A4C25C-085E-4340-85A3-A5531E510DB2}">
      <thm15:themeFamily xmlns:thm15="http://schemas.microsoft.com/office/thememl/2012/main" name="Eaux &amp; Vilaine Présentation Modèle 16x9 v1.potx" id="{538FC4FA-4354-445E-95EF-23C4EEC4CF74}" vid="{60BE6858-3BAB-473C-9D09-8BBEE970A09F}"/>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2B37F4A9BF764AB9EF0EA338D8F046" ma:contentTypeVersion="24" ma:contentTypeDescription="Crée un document." ma:contentTypeScope="" ma:versionID="bf88ba5500b043a6c236fecb4fc8cae6">
  <xsd:schema xmlns:xsd="http://www.w3.org/2001/XMLSchema" xmlns:xs="http://www.w3.org/2001/XMLSchema" xmlns:p="http://schemas.microsoft.com/office/2006/metadata/properties" xmlns:ns2="a7e6680b-d8c6-471a-bad3-3e4981402d7f" xmlns:ns3="7b5c9772-53b5-4a21-9dde-b72fb6f3b62d" targetNamespace="http://schemas.microsoft.com/office/2006/metadata/properties" ma:root="true" ma:fieldsID="b37b93ee72ce06303541c3395b37c555" ns2:_="" ns3:_="">
    <xsd:import namespace="a7e6680b-d8c6-471a-bad3-3e4981402d7f"/>
    <xsd:import namespace="7b5c9772-53b5-4a21-9dde-b72fb6f3b62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Date" minOccurs="0"/>
                <xsd:element ref="ns2:Personne" minOccurs="0"/>
                <xsd:element ref="ns2:MediaServiceAutoKeyPoints" minOccurs="0"/>
                <xsd:element ref="ns2:MediaServiceKeyPoints" minOccurs="0"/>
                <xsd:element ref="ns2:MediaLengthInSeconds" minOccurs="0"/>
                <xsd:element ref="ns2:Modifi_x00e9_le"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e6680b-d8c6-471a-bad3-3e4981402d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Date" ma:index="18" nillable="true" ma:displayName="Date" ma:format="DateOnly" ma:internalName="Date">
      <xsd:simpleType>
        <xsd:restriction base="dms:DateTime"/>
      </xsd:simpleType>
    </xsd:element>
    <xsd:element name="Personne" ma:index="19" nillable="true" ma:displayName="Personne" ma:format="Dropdown" ma:list="UserInfo" ma:SharePointGroup="0" ma:internalName="Personn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odifi_x00e9_le" ma:index="23" nillable="true" ma:displayName="Modifié le" ma:format="DateTime" ma:internalName="Modifi_x00e9_le">
      <xsd:simpleType>
        <xsd:restriction base="dms:DateTime"/>
      </xsd:simpleType>
    </xsd:element>
    <xsd:element name="lcf76f155ced4ddcb4097134ff3c332f" ma:index="26" nillable="true" ma:taxonomy="true" ma:internalName="lcf76f155ced4ddcb4097134ff3c332f" ma:taxonomyFieldName="MediaServiceImageTags" ma:displayName="Balises d’images" ma:readOnly="false" ma:fieldId="{5cf76f15-5ced-4ddc-b409-7134ff3c332f}" ma:taxonomyMulti="true" ma:sspId="28181b3b-6235-41df-9078-d04f09c56f8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b5c9772-53b5-4a21-9dde-b72fb6f3b62d"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6179d5bd-1622-4ffe-951f-e7ac8bc66810}" ma:internalName="TaxCatchAll" ma:showField="CatchAllData" ma:web="7b5c9772-53b5-4a21-9dde-b72fb6f3b6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7e6680b-d8c6-471a-bad3-3e4981402d7f">
      <Terms xmlns="http://schemas.microsoft.com/office/infopath/2007/PartnerControls"/>
    </lcf76f155ced4ddcb4097134ff3c332f>
    <TaxCatchAll xmlns="7b5c9772-53b5-4a21-9dde-b72fb6f3b62d" xsi:nil="true"/>
    <Modifi_x00e9_le xmlns="a7e6680b-d8c6-471a-bad3-3e4981402d7f" xsi:nil="true"/>
    <Date xmlns="a7e6680b-d8c6-471a-bad3-3e4981402d7f" xsi:nil="true"/>
    <Personne xmlns="a7e6680b-d8c6-471a-bad3-3e4981402d7f">
      <UserInfo>
        <DisplayName/>
        <AccountId xsi:nil="true"/>
        <AccountType/>
      </UserInfo>
    </Personne>
  </documentManagement>
</p:properties>
</file>

<file path=customXml/itemProps1.xml><?xml version="1.0" encoding="utf-8"?>
<ds:datastoreItem xmlns:ds="http://schemas.openxmlformats.org/officeDocument/2006/customXml" ds:itemID="{F6DEAD18-3981-4BF9-8D57-B0A1800E0CF9}">
  <ds:schemaRefs>
    <ds:schemaRef ds:uri="http://schemas.microsoft.com/sharepoint/v3/contenttype/forms"/>
  </ds:schemaRefs>
</ds:datastoreItem>
</file>

<file path=customXml/itemProps2.xml><?xml version="1.0" encoding="utf-8"?>
<ds:datastoreItem xmlns:ds="http://schemas.openxmlformats.org/officeDocument/2006/customXml" ds:itemID="{0728E204-F81E-4DA6-B424-A87FCB35DF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e6680b-d8c6-471a-bad3-3e4981402d7f"/>
    <ds:schemaRef ds:uri="7b5c9772-53b5-4a21-9dde-b72fb6f3b6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56FFF8-1CED-4C82-93C0-6ACB3442035B}">
  <ds:schemaRefs>
    <ds:schemaRef ds:uri="http://schemas.microsoft.com/office/2006/documentManagement/types"/>
    <ds:schemaRef ds:uri="http://purl.org/dc/elements/1.1/"/>
    <ds:schemaRef ds:uri="http://purl.org/dc/terms/"/>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7b5c9772-53b5-4a21-9dde-b72fb6f3b62d"/>
    <ds:schemaRef ds:uri="a7e6680b-d8c6-471a-bad3-3e4981402d7f"/>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7642</TotalTime>
  <Words>3189</Words>
  <Application>Microsoft Office PowerPoint</Application>
  <PresentationFormat>Grand écran</PresentationFormat>
  <Paragraphs>376</Paragraphs>
  <Slides>18</Slides>
  <Notes>10</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18</vt:i4>
      </vt:variant>
    </vt:vector>
  </HeadingPairs>
  <TitlesOfParts>
    <vt:vector size="28" baseType="lpstr">
      <vt:lpstr>Arial</vt:lpstr>
      <vt:lpstr>Calibri</vt:lpstr>
      <vt:lpstr>Georgia</vt:lpstr>
      <vt:lpstr>Segoe UI</vt:lpstr>
      <vt:lpstr>Symbol</vt:lpstr>
      <vt:lpstr>Wingdings</vt:lpstr>
      <vt:lpstr>Wingdings 3</vt:lpstr>
      <vt:lpstr>Modèle Sce</vt:lpstr>
      <vt:lpstr>Références</vt:lpstr>
      <vt:lpstr>Eaux &amp; Vilaine</vt:lpstr>
      <vt:lpstr>Révision du SAGE Vilaine : prospective et stratégie</vt:lpstr>
      <vt:lpstr>La révision du SAGE Vilaine</vt:lpstr>
      <vt:lpstr>Amendement des  scénarios tendanciels</vt:lpstr>
      <vt:lpstr>Tendances prévisionnelles des enjeux sur la qualité des eaux</vt:lpstr>
      <vt:lpstr>Qualité des eaux</vt:lpstr>
      <vt:lpstr>Tendances prévisionnelles des enjeux sur les milieux aquatiques</vt:lpstr>
      <vt:lpstr>Milieux aquatiques</vt:lpstr>
      <vt:lpstr>Tendances prévisionnelles des enjeux sur la quantité</vt:lpstr>
      <vt:lpstr>Quantité</vt:lpstr>
      <vt:lpstr>Tendances prévisionnelles des enjeux sur les risques d’inondations, de submersion marine et d’érosion du trait de côte </vt:lpstr>
      <vt:lpstr>Risques</vt:lpstr>
      <vt:lpstr>Construction de  scénarios alternatifs</vt:lpstr>
      <vt:lpstr>Qualité des eaux</vt:lpstr>
      <vt:lpstr>Qualité des eaux</vt:lpstr>
      <vt:lpstr>Milieux aquatiques</vt:lpstr>
      <vt:lpstr>Milieux aquatiques</vt:lpstr>
      <vt:lpstr>Risques</vt:lpstr>
      <vt:lpstr>Quantité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GUERRERO Alan (SCE)</dc:creator>
  <cp:lastModifiedBy>Mathilde Gaston</cp:lastModifiedBy>
  <cp:revision>274</cp:revision>
  <dcterms:created xsi:type="dcterms:W3CDTF">2022-10-28T07:42:26Z</dcterms:created>
  <dcterms:modified xsi:type="dcterms:W3CDTF">2023-12-14T21:25:02Z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0x010100BE2B37F4A9BF764AB9EF0EA338D8F046</vt:lpwstr>
  </property>
</Properties>
</file>