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3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4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4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4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4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45.xml" ContentType="application/vnd.openxmlformats-officedocument.presentationml.notesSlide+xml"/>
  <Override PartName="/ppt/tags/tag78.xml" ContentType="application/vnd.openxmlformats-officedocument.presentationml.tags+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89" r:id="rId6"/>
    <p:sldMasterId id="2147483704" r:id="rId7"/>
    <p:sldMasterId id="2147483723" r:id="rId8"/>
    <p:sldMasterId id="2147483739" r:id="rId9"/>
  </p:sldMasterIdLst>
  <p:notesMasterIdLst>
    <p:notesMasterId r:id="rId58"/>
  </p:notesMasterIdLst>
  <p:sldIdLst>
    <p:sldId id="256" r:id="rId10"/>
    <p:sldId id="2076137941" r:id="rId11"/>
    <p:sldId id="732" r:id="rId12"/>
    <p:sldId id="694" r:id="rId13"/>
    <p:sldId id="691" r:id="rId14"/>
    <p:sldId id="2076137899" r:id="rId15"/>
    <p:sldId id="2076137900" r:id="rId16"/>
    <p:sldId id="2076137901" r:id="rId17"/>
    <p:sldId id="1792" r:id="rId18"/>
    <p:sldId id="2076137865" r:id="rId19"/>
    <p:sldId id="2076137898" r:id="rId20"/>
    <p:sldId id="2076137930" r:id="rId21"/>
    <p:sldId id="696" r:id="rId22"/>
    <p:sldId id="2076137895" r:id="rId23"/>
    <p:sldId id="2076137894" r:id="rId24"/>
    <p:sldId id="2076137879" r:id="rId25"/>
    <p:sldId id="2076137933" r:id="rId26"/>
    <p:sldId id="2076137866" r:id="rId27"/>
    <p:sldId id="2076137931" r:id="rId28"/>
    <p:sldId id="2076137907" r:id="rId29"/>
    <p:sldId id="2076137927" r:id="rId30"/>
    <p:sldId id="2076137928" r:id="rId31"/>
    <p:sldId id="2076137881" r:id="rId32"/>
    <p:sldId id="2076137923" r:id="rId33"/>
    <p:sldId id="2076137932" r:id="rId34"/>
    <p:sldId id="2076137929" r:id="rId35"/>
    <p:sldId id="2076137924" r:id="rId36"/>
    <p:sldId id="2076137903" r:id="rId37"/>
    <p:sldId id="2076137925" r:id="rId38"/>
    <p:sldId id="2076137908" r:id="rId39"/>
    <p:sldId id="2076137926" r:id="rId40"/>
    <p:sldId id="2076137904" r:id="rId41"/>
    <p:sldId id="2076137902" r:id="rId42"/>
    <p:sldId id="2076137882" r:id="rId43"/>
    <p:sldId id="2076137891" r:id="rId44"/>
    <p:sldId id="2076137919" r:id="rId45"/>
    <p:sldId id="2076137922" r:id="rId46"/>
    <p:sldId id="2076137918" r:id="rId47"/>
    <p:sldId id="2076137883" r:id="rId48"/>
    <p:sldId id="2076137942" r:id="rId49"/>
    <p:sldId id="2076137905" r:id="rId50"/>
    <p:sldId id="2076137909" r:id="rId51"/>
    <p:sldId id="2076137884" r:id="rId52"/>
    <p:sldId id="2076137896" r:id="rId53"/>
    <p:sldId id="2076137897" r:id="rId54"/>
    <p:sldId id="2076137885" r:id="rId55"/>
    <p:sldId id="2076137906" r:id="rId56"/>
    <p:sldId id="262" r:id="rId57"/>
  </p:sldIdLst>
  <p:sldSz cx="9144000" cy="5143500" type="screen16x9"/>
  <p:notesSz cx="6797675" cy="9926638"/>
  <p:custDataLst>
    <p:tags r:id="rId59"/>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C6F6B42-80CF-4FA3-A98C-1437D08CD5EB}">
          <p14:sldIdLst>
            <p14:sldId id="256"/>
            <p14:sldId id="2076137941"/>
          </p14:sldIdLst>
        </p14:section>
        <p14:section name="Présentation générale" id="{4B94CF97-EE36-4ADA-A092-ED1319E52501}">
          <p14:sldIdLst>
            <p14:sldId id="732"/>
            <p14:sldId id="694"/>
            <p14:sldId id="691"/>
            <p14:sldId id="2076137899"/>
            <p14:sldId id="2076137900"/>
            <p14:sldId id="2076137901"/>
            <p14:sldId id="1792"/>
          </p14:sldIdLst>
        </p14:section>
        <p14:section name="La révision du SAGE Vilaine" id="{A77D8904-92DD-49DF-9631-0156591E1302}">
          <p14:sldIdLst>
            <p14:sldId id="2076137865"/>
            <p14:sldId id="2076137898"/>
            <p14:sldId id="2076137930"/>
            <p14:sldId id="696"/>
            <p14:sldId id="2076137895"/>
            <p14:sldId id="2076137894"/>
            <p14:sldId id="2076137879"/>
            <p14:sldId id="2076137933"/>
          </p14:sldIdLst>
        </p14:section>
        <p14:section name="L'enjeu qualité des eaux" id="{5082A212-E1CF-40DE-A52C-5FFF4C23C0FE}">
          <p14:sldIdLst>
            <p14:sldId id="2076137866"/>
            <p14:sldId id="2076137931"/>
            <p14:sldId id="2076137907"/>
            <p14:sldId id="2076137927"/>
            <p14:sldId id="2076137928"/>
          </p14:sldIdLst>
        </p14:section>
        <p14:section name="L'enjeu milieux naturels" id="{D7970816-DBAD-44B4-8914-96C911FD6170}">
          <p14:sldIdLst>
            <p14:sldId id="2076137881"/>
            <p14:sldId id="2076137923"/>
            <p14:sldId id="2076137932"/>
            <p14:sldId id="2076137929"/>
            <p14:sldId id="2076137924"/>
            <p14:sldId id="2076137903"/>
            <p14:sldId id="2076137925"/>
            <p14:sldId id="2076137908"/>
            <p14:sldId id="2076137926"/>
            <p14:sldId id="2076137904"/>
            <p14:sldId id="2076137902"/>
          </p14:sldIdLst>
        </p14:section>
        <p14:section name="L'enjeu gestion quantitative" id="{ACAF0BDB-8EB5-4730-8C52-18F1055DD1DD}">
          <p14:sldIdLst>
            <p14:sldId id="2076137882"/>
            <p14:sldId id="2076137891"/>
            <p14:sldId id="2076137919"/>
            <p14:sldId id="2076137922"/>
            <p14:sldId id="2076137918"/>
          </p14:sldIdLst>
        </p14:section>
        <p14:section name="L'enjeu risques" id="{4401AC92-CB35-4C72-A862-8840081C7824}">
          <p14:sldIdLst>
            <p14:sldId id="2076137883"/>
            <p14:sldId id="2076137942"/>
            <p14:sldId id="2076137905"/>
            <p14:sldId id="2076137909"/>
          </p14:sldIdLst>
        </p14:section>
        <p14:section name="L'enjeu gouvernance &amp; communication" id="{2A8F8BF7-47D5-43C2-ABB0-F378FC9FA1B9}">
          <p14:sldIdLst>
            <p14:sldId id="2076137884"/>
            <p14:sldId id="2076137896"/>
            <p14:sldId id="2076137897"/>
          </p14:sldIdLst>
        </p14:section>
        <p14:section name="Mode d'emploi de la consultation" id="{1B93DAFE-F092-41B3-A32E-55CB4E09F647}">
          <p14:sldIdLst>
            <p14:sldId id="2076137885"/>
            <p14:sldId id="2076137906"/>
            <p14:sldId id="262"/>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D4F61A-A6AF-E8C1-C06B-4686CD85EF89}" name="Fanny Dubeau" initials="FD" userId="S::fanny.dubeau@eaux-et-vilaine.bzh::5615d7b3-0eca-465f-bd9c-8349be15c1b0" providerId="AD"/>
  <p188:author id="{1191E870-0F1A-51D3-B6F7-8318C475EDCC}" name="Mathilde Gaston" initials="MG" userId="S::mathilde.gaston@eaux-et-vilaine.bzh::9742833f-23a7-4787-9a5c-bb5a1645ca22" providerId="AD"/>
  <p188:author id="{14E33FD3-3230-E9BE-6648-1DE862A72AF7}" name="Anthony De Burghrave" initials="AD" userId="S::anthony.deburghrave@eaux-et-vilaine.bzh::f0894794-4d87-4f49-9553-49e314e1cc80" providerId="AD"/>
  <p188:author id="{6D1E32DB-FD57-991E-1168-F0EED89D8407}" name="Christophe Danquerque" initials="CD" userId="S::christophe.danquerque@eaux-et-vilaine.bzh::f98d8527-e262-4b37-9681-8886474659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9C4"/>
    <a:srgbClr val="00218F"/>
    <a:srgbClr val="532476"/>
    <a:srgbClr val="888890"/>
    <a:srgbClr val="BABABE"/>
    <a:srgbClr val="FFFFFF"/>
    <a:srgbClr val="7030A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8A626-70B6-4BA0-B0FC-A7035778247A}" v="2705" dt="2025-05-07T13:30:53.77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3" autoAdjust="0"/>
  </p:normalViewPr>
  <p:slideViewPr>
    <p:cSldViewPr snapToGrid="0">
      <p:cViewPr varScale="1">
        <p:scale>
          <a:sx n="138" d="100"/>
          <a:sy n="138" d="100"/>
        </p:scale>
        <p:origin x="834"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gs" Target="tags/tag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Danquerque" userId="f98d8527-e262-4b37-9681-8886474659a4" providerId="ADAL" clId="{B696A001-26BF-4D8D-8033-9EB6E26058FE}"/>
    <pc:docChg chg="custSel modSld">
      <pc:chgData name="Christophe Danquerque" userId="f98d8527-e262-4b37-9681-8886474659a4" providerId="ADAL" clId="{B696A001-26BF-4D8D-8033-9EB6E26058FE}" dt="2025-04-02T19:22:26.370" v="34" actId="20577"/>
      <pc:docMkLst>
        <pc:docMk/>
      </pc:docMkLst>
      <pc:sldChg chg="addSp delSp modSp mod modNotesTx">
        <pc:chgData name="Christophe Danquerque" userId="f98d8527-e262-4b37-9681-8886474659a4" providerId="ADAL" clId="{B696A001-26BF-4D8D-8033-9EB6E26058FE}" dt="2025-04-02T19:22:26.370" v="34" actId="20577"/>
        <pc:sldMkLst>
          <pc:docMk/>
          <pc:sldMk cId="2418672624" sldId="2076137880"/>
        </pc:sldMkLst>
      </pc:sldChg>
    </pc:docChg>
  </pc:docChgLst>
  <pc:docChgLst>
    <pc:chgData name="Christophe Danquerque" userId="f98d8527-e262-4b37-9681-8886474659a4" providerId="ADAL" clId="{C2367C9F-CEB3-4EC6-BDD9-3B90D3D7E5CF}"/>
    <pc:docChg chg="sldOrd">
      <pc:chgData name="Christophe Danquerque" userId="f98d8527-e262-4b37-9681-8886474659a4" providerId="ADAL" clId="{C2367C9F-CEB3-4EC6-BDD9-3B90D3D7E5CF}" dt="2025-04-24T19:26:40.939" v="0" actId="20578"/>
      <pc:docMkLst>
        <pc:docMk/>
      </pc:docMkLst>
      <pc:sldChg chg="ord">
        <pc:chgData name="Christophe Danquerque" userId="f98d8527-e262-4b37-9681-8886474659a4" providerId="ADAL" clId="{C2367C9F-CEB3-4EC6-BDD9-3B90D3D7E5CF}" dt="2025-04-24T19:26:40.939" v="0" actId="20578"/>
        <pc:sldMkLst>
          <pc:docMk/>
          <pc:sldMk cId="739423992" sldId="2076137927"/>
        </pc:sldMkLst>
      </pc:sldChg>
    </pc:docChg>
  </pc:docChgLst>
  <pc:docChgLst>
    <pc:chgData name="Mathilde Gaston" userId="9742833f-23a7-4787-9a5c-bb5a1645ca22" providerId="ADAL" clId="{253F9E8E-44A8-49EC-A124-7EE5AD817017}"/>
    <pc:docChg chg="undo redo custSel addSld delSld modSld sldOrd">
      <pc:chgData name="Mathilde Gaston" userId="9742833f-23a7-4787-9a5c-bb5a1645ca22" providerId="ADAL" clId="{253F9E8E-44A8-49EC-A124-7EE5AD817017}" dt="2025-04-11T11:54:48.100" v="4676" actId="962"/>
      <pc:docMkLst>
        <pc:docMk/>
      </pc:docMkLst>
      <pc:sldChg chg="addSp delSp modSp mod">
        <pc:chgData name="Mathilde Gaston" userId="9742833f-23a7-4787-9a5c-bb5a1645ca22" providerId="ADAL" clId="{253F9E8E-44A8-49EC-A124-7EE5AD817017}" dt="2025-04-04T15:54:38.949" v="1" actId="478"/>
        <pc:sldMkLst>
          <pc:docMk/>
          <pc:sldMk cId="2641751371" sldId="256"/>
        </pc:sldMkLst>
      </pc:sldChg>
      <pc:sldChg chg="addSp delSp modSp mod ord">
        <pc:chgData name="Mathilde Gaston" userId="9742833f-23a7-4787-9a5c-bb5a1645ca22" providerId="ADAL" clId="{253F9E8E-44A8-49EC-A124-7EE5AD817017}" dt="2025-04-11T10:36:37.741" v="4603" actId="113"/>
        <pc:sldMkLst>
          <pc:docMk/>
          <pc:sldMk cId="3570090242" sldId="260"/>
        </pc:sldMkLst>
      </pc:sldChg>
      <pc:sldChg chg="addSp delSp modSp mod ord modNotesTx">
        <pc:chgData name="Mathilde Gaston" userId="9742833f-23a7-4787-9a5c-bb5a1645ca22" providerId="ADAL" clId="{253F9E8E-44A8-49EC-A124-7EE5AD817017}" dt="2025-04-11T10:49:20.504" v="4650" actId="6549"/>
        <pc:sldMkLst>
          <pc:docMk/>
          <pc:sldMk cId="2586709287" sldId="263"/>
        </pc:sldMkLst>
      </pc:sldChg>
      <pc:sldChg chg="del">
        <pc:chgData name="Mathilde Gaston" userId="9742833f-23a7-4787-9a5c-bb5a1645ca22" providerId="ADAL" clId="{253F9E8E-44A8-49EC-A124-7EE5AD817017}" dt="2025-04-11T10:27:00.893" v="4284" actId="47"/>
        <pc:sldMkLst>
          <pc:docMk/>
          <pc:sldMk cId="0" sldId="413"/>
        </pc:sldMkLst>
      </pc:sldChg>
      <pc:sldChg chg="del">
        <pc:chgData name="Mathilde Gaston" userId="9742833f-23a7-4787-9a5c-bb5a1645ca22" providerId="ADAL" clId="{253F9E8E-44A8-49EC-A124-7EE5AD817017}" dt="2025-04-11T10:31:51.360" v="4471" actId="47"/>
        <pc:sldMkLst>
          <pc:docMk/>
          <pc:sldMk cId="0" sldId="414"/>
        </pc:sldMkLst>
      </pc:sldChg>
      <pc:sldChg chg="modSp del mod">
        <pc:chgData name="Mathilde Gaston" userId="9742833f-23a7-4787-9a5c-bb5a1645ca22" providerId="ADAL" clId="{253F9E8E-44A8-49EC-A124-7EE5AD817017}" dt="2025-04-11T10:25:59.047" v="4239" actId="47"/>
        <pc:sldMkLst>
          <pc:docMk/>
          <pc:sldMk cId="0" sldId="517"/>
        </pc:sldMkLst>
      </pc:sldChg>
      <pc:sldChg chg="del">
        <pc:chgData name="Mathilde Gaston" userId="9742833f-23a7-4787-9a5c-bb5a1645ca22" providerId="ADAL" clId="{253F9E8E-44A8-49EC-A124-7EE5AD817017}" dt="2025-04-11T10:34:32.855" v="4515" actId="47"/>
        <pc:sldMkLst>
          <pc:docMk/>
          <pc:sldMk cId="0" sldId="546"/>
        </pc:sldMkLst>
      </pc:sldChg>
      <pc:sldChg chg="mod modShow">
        <pc:chgData name="Mathilde Gaston" userId="9742833f-23a7-4787-9a5c-bb5a1645ca22" providerId="ADAL" clId="{253F9E8E-44A8-49EC-A124-7EE5AD817017}" dt="2025-04-10T08:36:49.122" v="348" actId="729"/>
        <pc:sldMkLst>
          <pc:docMk/>
          <pc:sldMk cId="3685905642" sldId="681"/>
        </pc:sldMkLst>
      </pc:sldChg>
      <pc:sldChg chg="addSp delSp modSp mod ord modNotesTx">
        <pc:chgData name="Mathilde Gaston" userId="9742833f-23a7-4787-9a5c-bb5a1645ca22" providerId="ADAL" clId="{253F9E8E-44A8-49EC-A124-7EE5AD817017}" dt="2025-04-11T10:25:56.827" v="4238"/>
        <pc:sldMkLst>
          <pc:docMk/>
          <pc:sldMk cId="3500780686" sldId="691"/>
        </pc:sldMkLst>
        <pc:spChg chg="add del mod">
          <ac:chgData name="Mathilde Gaston" userId="9742833f-23a7-4787-9a5c-bb5a1645ca22" providerId="ADAL" clId="{253F9E8E-44A8-49EC-A124-7EE5AD817017}" dt="2025-04-11T10:25:51.119" v="4237" actId="403"/>
          <ac:spMkLst>
            <pc:docMk/>
            <pc:sldMk cId="3500780686" sldId="691"/>
            <ac:spMk id="27" creationId="{890591E9-A55A-4785-9070-FB1351709BB9}"/>
          </ac:spMkLst>
        </pc:spChg>
        <pc:spChg chg="mod">
          <ac:chgData name="Mathilde Gaston" userId="9742833f-23a7-4787-9a5c-bb5a1645ca22" providerId="ADAL" clId="{253F9E8E-44A8-49EC-A124-7EE5AD817017}" dt="2025-04-11T10:25:00.059" v="4222" actId="20577"/>
          <ac:spMkLst>
            <pc:docMk/>
            <pc:sldMk cId="3500780686" sldId="691"/>
            <ac:spMk id="40962" creationId="{7CCD8AFF-E638-4527-9E61-2B51FA549938}"/>
          </ac:spMkLst>
        </pc:spChg>
        <pc:picChg chg="add mod">
          <ac:chgData name="Mathilde Gaston" userId="9742833f-23a7-4787-9a5c-bb5a1645ca22" providerId="ADAL" clId="{253F9E8E-44A8-49EC-A124-7EE5AD817017}" dt="2025-04-11T10:25:39.630" v="4234" actId="1076"/>
          <ac:picMkLst>
            <pc:docMk/>
            <pc:sldMk cId="3500780686" sldId="691"/>
            <ac:picMk id="3" creationId="{BBB053DB-0D92-A9DC-D0B7-7ABEAC721181}"/>
          </ac:picMkLst>
        </pc:picChg>
      </pc:sldChg>
      <pc:sldChg chg="addSp delSp mod">
        <pc:chgData name="Mathilde Gaston" userId="9742833f-23a7-4787-9a5c-bb5a1645ca22" providerId="ADAL" clId="{253F9E8E-44A8-49EC-A124-7EE5AD817017}" dt="2025-04-11T09:44:48.703" v="2074" actId="22"/>
        <pc:sldMkLst>
          <pc:docMk/>
          <pc:sldMk cId="2012701561" sldId="2076137884"/>
        </pc:sldMkLst>
      </pc:sldChg>
      <pc:sldChg chg="modSp mod">
        <pc:chgData name="Mathilde Gaston" userId="9742833f-23a7-4787-9a5c-bb5a1645ca22" providerId="ADAL" clId="{253F9E8E-44A8-49EC-A124-7EE5AD817017}" dt="2025-04-10T08:27:06.329" v="326" actId="20577"/>
        <pc:sldMkLst>
          <pc:docMk/>
          <pc:sldMk cId="3491264270" sldId="2076137886"/>
        </pc:sldMkLst>
      </pc:sldChg>
      <pc:sldChg chg="addSp delSp modSp mod modNotesTx">
        <pc:chgData name="Mathilde Gaston" userId="9742833f-23a7-4787-9a5c-bb5a1645ca22" providerId="ADAL" clId="{253F9E8E-44A8-49EC-A124-7EE5AD817017}" dt="2025-04-11T09:43:10.750" v="2070" actId="1076"/>
        <pc:sldMkLst>
          <pc:docMk/>
          <pc:sldMk cId="1198772400" sldId="2076137893"/>
        </pc:sldMkLst>
      </pc:sldChg>
      <pc:sldChg chg="addSp delSp modSp add mod ord">
        <pc:chgData name="Mathilde Gaston" userId="9742833f-23a7-4787-9a5c-bb5a1645ca22" providerId="ADAL" clId="{253F9E8E-44A8-49EC-A124-7EE5AD817017}" dt="2025-04-11T09:18:58.906" v="1190" actId="1076"/>
        <pc:sldMkLst>
          <pc:docMk/>
          <pc:sldMk cId="1632387044" sldId="2076137894"/>
        </pc:sldMkLst>
        <pc:spChg chg="mod">
          <ac:chgData name="Mathilde Gaston" userId="9742833f-23a7-4787-9a5c-bb5a1645ca22" providerId="ADAL" clId="{253F9E8E-44A8-49EC-A124-7EE5AD817017}" dt="2025-04-11T09:16:52.699" v="1037" actId="20577"/>
          <ac:spMkLst>
            <pc:docMk/>
            <pc:sldMk cId="1632387044" sldId="2076137894"/>
            <ac:spMk id="6" creationId="{D83113A5-22FF-749D-32B4-3EA406BCD6AA}"/>
          </ac:spMkLst>
        </pc:spChg>
        <pc:spChg chg="add mod">
          <ac:chgData name="Mathilde Gaston" userId="9742833f-23a7-4787-9a5c-bb5a1645ca22" providerId="ADAL" clId="{253F9E8E-44A8-49EC-A124-7EE5AD817017}" dt="2025-04-11T09:18:58.906" v="1190" actId="1076"/>
          <ac:spMkLst>
            <pc:docMk/>
            <pc:sldMk cId="1632387044" sldId="2076137894"/>
            <ac:spMk id="17" creationId="{7769F30E-1E67-022B-8C18-C10ABD4C0A9D}"/>
          </ac:spMkLst>
        </pc:spChg>
        <pc:spChg chg="add mod">
          <ac:chgData name="Mathilde Gaston" userId="9742833f-23a7-4787-9a5c-bb5a1645ca22" providerId="ADAL" clId="{253F9E8E-44A8-49EC-A124-7EE5AD817017}" dt="2025-04-11T09:18:51.859" v="1187" actId="1076"/>
          <ac:spMkLst>
            <pc:docMk/>
            <pc:sldMk cId="1632387044" sldId="2076137894"/>
            <ac:spMk id="23" creationId="{B9059BC7-B03D-0C16-D970-2BAF1D025AAC}"/>
          </ac:spMkLst>
        </pc:spChg>
        <pc:picChg chg="add mod">
          <ac:chgData name="Mathilde Gaston" userId="9742833f-23a7-4787-9a5c-bb5a1645ca22" providerId="ADAL" clId="{253F9E8E-44A8-49EC-A124-7EE5AD817017}" dt="2025-04-11T09:18:54.875" v="1188" actId="1076"/>
          <ac:picMkLst>
            <pc:docMk/>
            <pc:sldMk cId="1632387044" sldId="2076137894"/>
            <ac:picMk id="18" creationId="{612F6BB2-7422-26B4-AE89-8497D96904CE}"/>
          </ac:picMkLst>
        </pc:picChg>
        <pc:picChg chg="add mod">
          <ac:chgData name="Mathilde Gaston" userId="9742833f-23a7-4787-9a5c-bb5a1645ca22" providerId="ADAL" clId="{253F9E8E-44A8-49EC-A124-7EE5AD817017}" dt="2025-04-11T09:18:56.658" v="1189" actId="1076"/>
          <ac:picMkLst>
            <pc:docMk/>
            <pc:sldMk cId="1632387044" sldId="2076137894"/>
            <ac:picMk id="19" creationId="{CB5F1EA9-7D5E-2E26-FAF1-CCCC55B39DBA}"/>
          </ac:picMkLst>
        </pc:picChg>
        <pc:picChg chg="add mod">
          <ac:chgData name="Mathilde Gaston" userId="9742833f-23a7-4787-9a5c-bb5a1645ca22" providerId="ADAL" clId="{253F9E8E-44A8-49EC-A124-7EE5AD817017}" dt="2025-04-11T09:16:57.042" v="1038" actId="14100"/>
          <ac:picMkLst>
            <pc:docMk/>
            <pc:sldMk cId="1632387044" sldId="2076137894"/>
            <ac:picMk id="20" creationId="{DD5FEC8B-EEDA-E861-5936-ED35A02336CF}"/>
          </ac:picMkLst>
        </pc:picChg>
        <pc:cxnChg chg="add mod">
          <ac:chgData name="Mathilde Gaston" userId="9742833f-23a7-4787-9a5c-bb5a1645ca22" providerId="ADAL" clId="{253F9E8E-44A8-49EC-A124-7EE5AD817017}" dt="2025-04-11T09:12:55.298" v="1010" actId="208"/>
          <ac:cxnSpMkLst>
            <pc:docMk/>
            <pc:sldMk cId="1632387044" sldId="2076137894"/>
            <ac:cxnSpMk id="22" creationId="{577BD129-0BE0-6CC6-A979-9A8F6FD1D22B}"/>
          </ac:cxnSpMkLst>
        </pc:cxnChg>
      </pc:sldChg>
      <pc:sldChg chg="new del">
        <pc:chgData name="Mathilde Gaston" userId="9742833f-23a7-4787-9a5c-bb5a1645ca22" providerId="ADAL" clId="{253F9E8E-44A8-49EC-A124-7EE5AD817017}" dt="2025-04-11T08:42:46.755" v="487" actId="680"/>
        <pc:sldMkLst>
          <pc:docMk/>
          <pc:sldMk cId="2015799008" sldId="2076137894"/>
        </pc:sldMkLst>
      </pc:sldChg>
      <pc:sldChg chg="modSp add mod">
        <pc:chgData name="Mathilde Gaston" userId="9742833f-23a7-4787-9a5c-bb5a1645ca22" providerId="ADAL" clId="{253F9E8E-44A8-49EC-A124-7EE5AD817017}" dt="2025-04-11T09:22:25.605" v="1210" actId="20577"/>
        <pc:sldMkLst>
          <pc:docMk/>
          <pc:sldMk cId="838238257" sldId="2076137895"/>
        </pc:sldMkLst>
        <pc:spChg chg="mod">
          <ac:chgData name="Mathilde Gaston" userId="9742833f-23a7-4787-9a5c-bb5a1645ca22" providerId="ADAL" clId="{253F9E8E-44A8-49EC-A124-7EE5AD817017}" dt="2025-04-11T09:22:25.605" v="1210" actId="20577"/>
          <ac:spMkLst>
            <pc:docMk/>
            <pc:sldMk cId="838238257" sldId="2076137895"/>
            <ac:spMk id="6" creationId="{26232CA9-55EB-374A-7B15-08F1DC9E9160}"/>
          </ac:spMkLst>
        </pc:spChg>
        <pc:spChg chg="mod">
          <ac:chgData name="Mathilde Gaston" userId="9742833f-23a7-4787-9a5c-bb5a1645ca22" providerId="ADAL" clId="{253F9E8E-44A8-49EC-A124-7EE5AD817017}" dt="2025-04-11T09:08:31.816" v="926" actId="20577"/>
          <ac:spMkLst>
            <pc:docMk/>
            <pc:sldMk cId="838238257" sldId="2076137895"/>
            <ac:spMk id="17" creationId="{2AFDA860-0213-011F-DFC3-E6B84741D760}"/>
          </ac:spMkLst>
        </pc:spChg>
        <pc:picChg chg="mod">
          <ac:chgData name="Mathilde Gaston" userId="9742833f-23a7-4787-9a5c-bb5a1645ca22" providerId="ADAL" clId="{253F9E8E-44A8-49EC-A124-7EE5AD817017}" dt="2025-04-11T09:06:31.282" v="872" actId="14100"/>
          <ac:picMkLst>
            <pc:docMk/>
            <pc:sldMk cId="838238257" sldId="2076137895"/>
            <ac:picMk id="13" creationId="{8C24AE48-101E-ED46-0D34-94CA8CBDCBFC}"/>
          </ac:picMkLst>
        </pc:picChg>
      </pc:sldChg>
      <pc:sldChg chg="addSp delSp modSp add mod ord modNotesTx">
        <pc:chgData name="Mathilde Gaston" userId="9742833f-23a7-4787-9a5c-bb5a1645ca22" providerId="ADAL" clId="{253F9E8E-44A8-49EC-A124-7EE5AD817017}" dt="2025-04-11T10:54:10.120" v="4669" actId="1076"/>
        <pc:sldMkLst>
          <pc:docMk/>
          <pc:sldMk cId="481823591" sldId="2076137896"/>
        </pc:sldMkLst>
        <pc:spChg chg="add mod">
          <ac:chgData name="Mathilde Gaston" userId="9742833f-23a7-4787-9a5c-bb5a1645ca22" providerId="ADAL" clId="{253F9E8E-44A8-49EC-A124-7EE5AD817017}" dt="2025-04-11T10:52:14.677" v="4655" actId="20577"/>
          <ac:spMkLst>
            <pc:docMk/>
            <pc:sldMk cId="481823591" sldId="2076137896"/>
            <ac:spMk id="3" creationId="{38AB51B9-CFCD-DC7E-C450-EB6C6BBA6174}"/>
          </ac:spMkLst>
        </pc:spChg>
        <pc:spChg chg="mod">
          <ac:chgData name="Mathilde Gaston" userId="9742833f-23a7-4787-9a5c-bb5a1645ca22" providerId="ADAL" clId="{253F9E8E-44A8-49EC-A124-7EE5AD817017}" dt="2025-04-11T09:45:36.119" v="2177" actId="20577"/>
          <ac:spMkLst>
            <pc:docMk/>
            <pc:sldMk cId="481823591" sldId="2076137896"/>
            <ac:spMk id="4" creationId="{09DB0051-DD5B-B3AD-2767-7ACC08F01D1D}"/>
          </ac:spMkLst>
        </pc:spChg>
        <pc:picChg chg="add mod">
          <ac:chgData name="Mathilde Gaston" userId="9742833f-23a7-4787-9a5c-bb5a1645ca22" providerId="ADAL" clId="{253F9E8E-44A8-49EC-A124-7EE5AD817017}" dt="2025-04-11T10:51:33.689" v="4651"/>
          <ac:picMkLst>
            <pc:docMk/>
            <pc:sldMk cId="481823591" sldId="2076137896"/>
            <ac:picMk id="10" creationId="{B6113161-4226-D955-313A-448E8E92D85B}"/>
          </ac:picMkLst>
        </pc:picChg>
        <pc:picChg chg="add mod">
          <ac:chgData name="Mathilde Gaston" userId="9742833f-23a7-4787-9a5c-bb5a1645ca22" providerId="ADAL" clId="{253F9E8E-44A8-49EC-A124-7EE5AD817017}" dt="2025-04-11T10:51:47.809" v="4654" actId="1076"/>
          <ac:picMkLst>
            <pc:docMk/>
            <pc:sldMk cId="481823591" sldId="2076137896"/>
            <ac:picMk id="12" creationId="{9166460E-9BEB-3421-134A-BFFF4024AE33}"/>
          </ac:picMkLst>
        </pc:picChg>
        <pc:picChg chg="add mod ord">
          <ac:chgData name="Mathilde Gaston" userId="9742833f-23a7-4787-9a5c-bb5a1645ca22" providerId="ADAL" clId="{253F9E8E-44A8-49EC-A124-7EE5AD817017}" dt="2025-04-11T10:54:10.120" v="4669" actId="1076"/>
          <ac:picMkLst>
            <pc:docMk/>
            <pc:sldMk cId="481823591" sldId="2076137896"/>
            <ac:picMk id="23" creationId="{56CCC923-0C87-C6A2-D860-A5914A6B5719}"/>
          </ac:picMkLst>
        </pc:picChg>
      </pc:sldChg>
      <pc:sldChg chg="addSp delSp modSp add mod modNotesTx">
        <pc:chgData name="Mathilde Gaston" userId="9742833f-23a7-4787-9a5c-bb5a1645ca22" providerId="ADAL" clId="{253F9E8E-44A8-49EC-A124-7EE5AD817017}" dt="2025-04-11T11:54:48.100" v="4676" actId="962"/>
        <pc:sldMkLst>
          <pc:docMk/>
          <pc:sldMk cId="1771420637" sldId="2076137897"/>
        </pc:sldMkLst>
        <pc:spChg chg="mod">
          <ac:chgData name="Mathilde Gaston" userId="9742833f-23a7-4787-9a5c-bb5a1645ca22" providerId="ADAL" clId="{253F9E8E-44A8-49EC-A124-7EE5AD817017}" dt="2025-04-11T10:16:43.319" v="4186" actId="1076"/>
          <ac:spMkLst>
            <pc:docMk/>
            <pc:sldMk cId="1771420637" sldId="2076137897"/>
            <ac:spMk id="4" creationId="{5C9AC7BD-627E-6251-4AA0-E786E693F744}"/>
          </ac:spMkLst>
        </pc:spChg>
        <pc:spChg chg="mod">
          <ac:chgData name="Mathilde Gaston" userId="9742833f-23a7-4787-9a5c-bb5a1645ca22" providerId="ADAL" clId="{253F9E8E-44A8-49EC-A124-7EE5AD817017}" dt="2025-04-11T10:17:17.087" v="4194" actId="20577"/>
          <ac:spMkLst>
            <pc:docMk/>
            <pc:sldMk cId="1771420637" sldId="2076137897"/>
            <ac:spMk id="9" creationId="{43575ED7-56E8-3CC5-E981-5ED09C0362F6}"/>
          </ac:spMkLst>
        </pc:spChg>
        <pc:picChg chg="add mod">
          <ac:chgData name="Mathilde Gaston" userId="9742833f-23a7-4787-9a5c-bb5a1645ca22" providerId="ADAL" clId="{253F9E8E-44A8-49EC-A124-7EE5AD817017}" dt="2025-04-11T11:50:34.076" v="4673"/>
          <ac:picMkLst>
            <pc:docMk/>
            <pc:sldMk cId="1771420637" sldId="2076137897"/>
            <ac:picMk id="7" creationId="{000FD43D-E20A-C806-801D-583A18A3C832}"/>
          </ac:picMkLst>
        </pc:picChg>
        <pc:picChg chg="add mod">
          <ac:chgData name="Mathilde Gaston" userId="9742833f-23a7-4787-9a5c-bb5a1645ca22" providerId="ADAL" clId="{253F9E8E-44A8-49EC-A124-7EE5AD817017}" dt="2025-04-11T11:54:48.100" v="4676" actId="962"/>
          <ac:picMkLst>
            <pc:docMk/>
            <pc:sldMk cId="1771420637" sldId="2076137897"/>
            <ac:picMk id="10" creationId="{EB4FE85A-9864-B203-257E-9723F44BF204}"/>
          </ac:picMkLst>
        </pc:picChg>
        <pc:picChg chg="add mod">
          <ac:chgData name="Mathilde Gaston" userId="9742833f-23a7-4787-9a5c-bb5a1645ca22" providerId="ADAL" clId="{253F9E8E-44A8-49EC-A124-7EE5AD817017}" dt="2025-04-11T11:49:50.039" v="4670"/>
          <ac:picMkLst>
            <pc:docMk/>
            <pc:sldMk cId="1771420637" sldId="2076137897"/>
            <ac:picMk id="1026" creationId="{0AAA6091-9633-7C89-C0CC-CA8D420659E7}"/>
          </ac:picMkLst>
        </pc:picChg>
      </pc:sldChg>
      <pc:sldChg chg="modSp add mod">
        <pc:chgData name="Mathilde Gaston" userId="9742833f-23a7-4787-9a5c-bb5a1645ca22" providerId="ADAL" clId="{253F9E8E-44A8-49EC-A124-7EE5AD817017}" dt="2025-04-11T10:37:49.437" v="4607" actId="1076"/>
        <pc:sldMkLst>
          <pc:docMk/>
          <pc:sldMk cId="3047212934" sldId="2076137898"/>
        </pc:sldMkLst>
        <pc:spChg chg="mod">
          <ac:chgData name="Mathilde Gaston" userId="9742833f-23a7-4787-9a5c-bb5a1645ca22" providerId="ADAL" clId="{253F9E8E-44A8-49EC-A124-7EE5AD817017}" dt="2025-04-11T10:37:39.782" v="4606" actId="113"/>
          <ac:spMkLst>
            <pc:docMk/>
            <pc:sldMk cId="3047212934" sldId="2076137898"/>
            <ac:spMk id="27" creationId="{E0763B46-DC08-3596-5E29-3A8536B79E54}"/>
          </ac:spMkLst>
        </pc:spChg>
        <pc:spChg chg="mod">
          <ac:chgData name="Mathilde Gaston" userId="9742833f-23a7-4787-9a5c-bb5a1645ca22" providerId="ADAL" clId="{253F9E8E-44A8-49EC-A124-7EE5AD817017}" dt="2025-04-11T10:37:49.437" v="4607" actId="1076"/>
          <ac:spMkLst>
            <pc:docMk/>
            <pc:sldMk cId="3047212934" sldId="2076137898"/>
            <ac:spMk id="40965" creationId="{A00AB3C6-1DA0-BF6A-B11F-E75145F63A43}"/>
          </ac:spMkLst>
        </pc:spChg>
      </pc:sldChg>
      <pc:sldChg chg="addSp delSp modSp add mod modNotesTx">
        <pc:chgData name="Mathilde Gaston" userId="9742833f-23a7-4787-9a5c-bb5a1645ca22" providerId="ADAL" clId="{253F9E8E-44A8-49EC-A124-7EE5AD817017}" dt="2025-04-11T10:27:05.908" v="4286" actId="113"/>
        <pc:sldMkLst>
          <pc:docMk/>
          <pc:sldMk cId="4135832451" sldId="2076137899"/>
        </pc:sldMkLst>
        <pc:spChg chg="mod">
          <ac:chgData name="Mathilde Gaston" userId="9742833f-23a7-4787-9a5c-bb5a1645ca22" providerId="ADAL" clId="{253F9E8E-44A8-49EC-A124-7EE5AD817017}" dt="2025-04-11T10:27:05.908" v="4286" actId="113"/>
          <ac:spMkLst>
            <pc:docMk/>
            <pc:sldMk cId="4135832451" sldId="2076137899"/>
            <ac:spMk id="27" creationId="{A75BF1A4-9680-A0A5-47A8-9610EC808582}"/>
          </ac:spMkLst>
        </pc:spChg>
        <pc:spChg chg="mod">
          <ac:chgData name="Mathilde Gaston" userId="9742833f-23a7-4787-9a5c-bb5a1645ca22" providerId="ADAL" clId="{253F9E8E-44A8-49EC-A124-7EE5AD817017}" dt="2025-04-11T10:26:25.898" v="4276" actId="20577"/>
          <ac:spMkLst>
            <pc:docMk/>
            <pc:sldMk cId="4135832451" sldId="2076137899"/>
            <ac:spMk id="40962" creationId="{E1D322C0-E353-B630-3DF7-1B1B593A46E9}"/>
          </ac:spMkLst>
        </pc:spChg>
        <pc:picChg chg="add mod">
          <ac:chgData name="Mathilde Gaston" userId="9742833f-23a7-4787-9a5c-bb5a1645ca22" providerId="ADAL" clId="{253F9E8E-44A8-49EC-A124-7EE5AD817017}" dt="2025-04-11T10:26:51.037" v="4282" actId="1076"/>
          <ac:picMkLst>
            <pc:docMk/>
            <pc:sldMk cId="4135832451" sldId="2076137899"/>
            <ac:picMk id="2" creationId="{92E9899B-21BB-8182-1778-2E06AC6CAB79}"/>
          </ac:picMkLst>
        </pc:picChg>
      </pc:sldChg>
      <pc:sldChg chg="addSp delSp modSp add mod modNotesTx">
        <pc:chgData name="Mathilde Gaston" userId="9742833f-23a7-4787-9a5c-bb5a1645ca22" providerId="ADAL" clId="{253F9E8E-44A8-49EC-A124-7EE5AD817017}" dt="2025-04-11T10:34:05.400" v="4514" actId="20577"/>
        <pc:sldMkLst>
          <pc:docMk/>
          <pc:sldMk cId="2372091973" sldId="2076137900"/>
        </pc:sldMkLst>
        <pc:spChg chg="add mod">
          <ac:chgData name="Mathilde Gaston" userId="9742833f-23a7-4787-9a5c-bb5a1645ca22" providerId="ADAL" clId="{253F9E8E-44A8-49EC-A124-7EE5AD817017}" dt="2025-04-11T10:31:21.626" v="4438" actId="1076"/>
          <ac:spMkLst>
            <pc:docMk/>
            <pc:sldMk cId="2372091973" sldId="2076137900"/>
            <ac:spMk id="4" creationId="{5D2CA3AB-846A-266C-C023-9EAF4734663C}"/>
          </ac:spMkLst>
        </pc:spChg>
        <pc:spChg chg="mod">
          <ac:chgData name="Mathilde Gaston" userId="9742833f-23a7-4787-9a5c-bb5a1645ca22" providerId="ADAL" clId="{253F9E8E-44A8-49EC-A124-7EE5AD817017}" dt="2025-04-11T10:31:46.805" v="4470" actId="20577"/>
          <ac:spMkLst>
            <pc:docMk/>
            <pc:sldMk cId="2372091973" sldId="2076137900"/>
            <ac:spMk id="27" creationId="{5FFFDAD7-A0A5-2BD6-62DF-97051DCFDDC4}"/>
          </ac:spMkLst>
        </pc:spChg>
        <pc:spChg chg="mod">
          <ac:chgData name="Mathilde Gaston" userId="9742833f-23a7-4787-9a5c-bb5a1645ca22" providerId="ADAL" clId="{253F9E8E-44A8-49EC-A124-7EE5AD817017}" dt="2025-04-11T10:27:35.809" v="4305" actId="20577"/>
          <ac:spMkLst>
            <pc:docMk/>
            <pc:sldMk cId="2372091973" sldId="2076137900"/>
            <ac:spMk id="40962" creationId="{97F29F34-518A-1538-ECD2-B4CAA4942634}"/>
          </ac:spMkLst>
        </pc:spChg>
        <pc:picChg chg="add mod">
          <ac:chgData name="Mathilde Gaston" userId="9742833f-23a7-4787-9a5c-bb5a1645ca22" providerId="ADAL" clId="{253F9E8E-44A8-49EC-A124-7EE5AD817017}" dt="2025-04-11T10:28:52.246" v="4391" actId="1076"/>
          <ac:picMkLst>
            <pc:docMk/>
            <pc:sldMk cId="2372091973" sldId="2076137900"/>
            <ac:picMk id="3" creationId="{A587242D-3299-3DA7-54B7-FC8E8C8C962D}"/>
          </ac:picMkLst>
        </pc:picChg>
      </pc:sldChg>
      <pc:sldChg chg="addSp delSp modSp add mod modNotesTx">
        <pc:chgData name="Mathilde Gaston" userId="9742833f-23a7-4787-9a5c-bb5a1645ca22" providerId="ADAL" clId="{253F9E8E-44A8-49EC-A124-7EE5AD817017}" dt="2025-04-11T10:36:24.097" v="4601" actId="14100"/>
        <pc:sldMkLst>
          <pc:docMk/>
          <pc:sldMk cId="270724283" sldId="2076137901"/>
        </pc:sldMkLst>
        <pc:spChg chg="add mod">
          <ac:chgData name="Mathilde Gaston" userId="9742833f-23a7-4787-9a5c-bb5a1645ca22" providerId="ADAL" clId="{253F9E8E-44A8-49EC-A124-7EE5AD817017}" dt="2025-04-11T10:36:24.097" v="4601" actId="14100"/>
          <ac:spMkLst>
            <pc:docMk/>
            <pc:sldMk cId="270724283" sldId="2076137901"/>
            <ac:spMk id="5" creationId="{54C19FE3-43EE-741A-286D-7691417EAE4E}"/>
          </ac:spMkLst>
        </pc:spChg>
        <pc:spChg chg="mod">
          <ac:chgData name="Mathilde Gaston" userId="9742833f-23a7-4787-9a5c-bb5a1645ca22" providerId="ADAL" clId="{253F9E8E-44A8-49EC-A124-7EE5AD817017}" dt="2025-04-11T10:32:54.887" v="4501" actId="20577"/>
          <ac:spMkLst>
            <pc:docMk/>
            <pc:sldMk cId="270724283" sldId="2076137901"/>
            <ac:spMk id="40962" creationId="{91FDB2FF-54BC-9796-9172-234A8689D480}"/>
          </ac:spMkLst>
        </pc:spChg>
        <pc:picChg chg="add mod">
          <ac:chgData name="Mathilde Gaston" userId="9742833f-23a7-4787-9a5c-bb5a1645ca22" providerId="ADAL" clId="{253F9E8E-44A8-49EC-A124-7EE5AD817017}" dt="2025-04-11T10:35:00.648" v="4528" actId="14100"/>
          <ac:picMkLst>
            <pc:docMk/>
            <pc:sldMk cId="270724283" sldId="2076137901"/>
            <ac:picMk id="2" creationId="{06353984-0745-6FA7-CF14-E970CED04D63}"/>
          </ac:picMkLst>
        </pc:picChg>
      </pc:sldChg>
    </pc:docChg>
  </pc:docChgLst>
  <pc:docChgLst>
    <pc:chgData name="Laëtitia Citeau" userId="S::laetitia.citeau@eaux-et-vilaine.bzh::300eeb07-314b-45a9-b74d-4f4a8a9d77dc" providerId="AD" clId="Web-{E0DB7DEA-D3CB-4934-98C8-8F8494B239D0}"/>
    <pc:docChg chg="modSld">
      <pc:chgData name="Laëtitia Citeau" userId="S::laetitia.citeau@eaux-et-vilaine.bzh::300eeb07-314b-45a9-b74d-4f4a8a9d77dc" providerId="AD" clId="Web-{E0DB7DEA-D3CB-4934-98C8-8F8494B239D0}" dt="2025-04-30T10:06:53.250" v="0"/>
      <pc:docMkLst>
        <pc:docMk/>
      </pc:docMkLst>
      <pc:sldChg chg="modNotes">
        <pc:chgData name="Laëtitia Citeau" userId="S::laetitia.citeau@eaux-et-vilaine.bzh::300eeb07-314b-45a9-b74d-4f4a8a9d77dc" providerId="AD" clId="Web-{E0DB7DEA-D3CB-4934-98C8-8F8494B239D0}" dt="2025-04-30T10:06:53.250" v="0"/>
        <pc:sldMkLst>
          <pc:docMk/>
          <pc:sldMk cId="3237429191" sldId="2076137909"/>
        </pc:sldMkLst>
      </pc:sldChg>
    </pc:docChg>
  </pc:docChgLst>
  <pc:docChgLst>
    <pc:chgData name="Mathilde Gaston" userId="S::mathilde.gaston@eaux-et-vilaine.bzh::9742833f-23a7-4787-9a5c-bb5a1645ca22" providerId="AD" clId="Web-{A7D0D1E4-F523-4EB6-A907-161CAC497CA3}"/>
    <pc:docChg chg="addSld modSld">
      <pc:chgData name="Mathilde Gaston" userId="S::mathilde.gaston@eaux-et-vilaine.bzh::9742833f-23a7-4787-9a5c-bb5a1645ca22" providerId="AD" clId="Web-{A7D0D1E4-F523-4EB6-A907-161CAC497CA3}" dt="2025-04-10T08:10:53.146" v="32" actId="20577"/>
      <pc:docMkLst>
        <pc:docMk/>
      </pc:docMkLst>
      <pc:sldChg chg="delSp modSp add replId">
        <pc:chgData name="Mathilde Gaston" userId="S::mathilde.gaston@eaux-et-vilaine.bzh::9742833f-23a7-4787-9a5c-bb5a1645ca22" providerId="AD" clId="Web-{A7D0D1E4-F523-4EB6-A907-161CAC497CA3}" dt="2025-04-10T08:10:53.146" v="32" actId="20577"/>
        <pc:sldMkLst>
          <pc:docMk/>
          <pc:sldMk cId="1198772400" sldId="2076137893"/>
        </pc:sldMkLst>
      </pc:sldChg>
    </pc:docChg>
  </pc:docChgLst>
  <pc:docChgLst>
    <pc:chgData name="Laëtitia Citeau" userId="300eeb07-314b-45a9-b74d-4f4a8a9d77dc" providerId="ADAL" clId="{3A3AAFA3-039C-4A8E-9B25-695939D97F7F}"/>
    <pc:docChg chg="custSel modSld">
      <pc:chgData name="Laëtitia Citeau" userId="300eeb07-314b-45a9-b74d-4f4a8a9d77dc" providerId="ADAL" clId="{3A3AAFA3-039C-4A8E-9B25-695939D97F7F}" dt="2025-04-25T06:54:18.906" v="30" actId="14100"/>
      <pc:docMkLst>
        <pc:docMk/>
      </pc:docMkLst>
      <pc:sldChg chg="addSp modSp mod">
        <pc:chgData name="Laëtitia Citeau" userId="300eeb07-314b-45a9-b74d-4f4a8a9d77dc" providerId="ADAL" clId="{3A3AAFA3-039C-4A8E-9B25-695939D97F7F}" dt="2025-04-25T06:40:30.619" v="5" actId="14100"/>
        <pc:sldMkLst>
          <pc:docMk/>
          <pc:sldMk cId="1130984761" sldId="2076137908"/>
        </pc:sldMkLst>
        <pc:spChg chg="mod">
          <ac:chgData name="Laëtitia Citeau" userId="300eeb07-314b-45a9-b74d-4f4a8a9d77dc" providerId="ADAL" clId="{3A3AAFA3-039C-4A8E-9B25-695939D97F7F}" dt="2025-04-25T06:40:30.619" v="5" actId="14100"/>
          <ac:spMkLst>
            <pc:docMk/>
            <pc:sldMk cId="1130984761" sldId="2076137908"/>
            <ac:spMk id="9" creationId="{DD246A3C-E0D8-8B13-320C-39BB6B4FE722}"/>
          </ac:spMkLst>
        </pc:spChg>
        <pc:picChg chg="add mod">
          <ac:chgData name="Laëtitia Citeau" userId="300eeb07-314b-45a9-b74d-4f4a8a9d77dc" providerId="ADAL" clId="{3A3AAFA3-039C-4A8E-9B25-695939D97F7F}" dt="2025-04-25T06:40:26.798" v="4" actId="14100"/>
          <ac:picMkLst>
            <pc:docMk/>
            <pc:sldMk cId="1130984761" sldId="2076137908"/>
            <ac:picMk id="3" creationId="{8943A516-1670-0C26-2BA4-78D72D4D3927}"/>
          </ac:picMkLst>
        </pc:picChg>
      </pc:sldChg>
      <pc:sldChg chg="addSp delSp modSp mod">
        <pc:chgData name="Laëtitia Citeau" userId="300eeb07-314b-45a9-b74d-4f4a8a9d77dc" providerId="ADAL" clId="{3A3AAFA3-039C-4A8E-9B25-695939D97F7F}" dt="2025-04-25T06:54:18.906" v="30" actId="14100"/>
        <pc:sldMkLst>
          <pc:docMk/>
          <pc:sldMk cId="3237429191" sldId="2076137909"/>
        </pc:sldMkLst>
        <pc:spChg chg="mod">
          <ac:chgData name="Laëtitia Citeau" userId="300eeb07-314b-45a9-b74d-4f4a8a9d77dc" providerId="ADAL" clId="{3A3AAFA3-039C-4A8E-9B25-695939D97F7F}" dt="2025-04-25T06:45:53.922" v="10" actId="14100"/>
          <ac:spMkLst>
            <pc:docMk/>
            <pc:sldMk cId="3237429191" sldId="2076137909"/>
            <ac:spMk id="9" creationId="{FCDDF19B-9F36-E0D1-45DE-744BA4047F5E}"/>
          </ac:spMkLst>
        </pc:spChg>
        <pc:picChg chg="add mod modCrop">
          <ac:chgData name="Laëtitia Citeau" userId="300eeb07-314b-45a9-b74d-4f4a8a9d77dc" providerId="ADAL" clId="{3A3AAFA3-039C-4A8E-9B25-695939D97F7F}" dt="2025-04-25T06:51:56.433" v="22" actId="1076"/>
          <ac:picMkLst>
            <pc:docMk/>
            <pc:sldMk cId="3237429191" sldId="2076137909"/>
            <ac:picMk id="6" creationId="{4B5BF73E-84D3-86E3-099D-15A7EEB67FE9}"/>
          </ac:picMkLst>
        </pc:picChg>
        <pc:picChg chg="add mod">
          <ac:chgData name="Laëtitia Citeau" userId="300eeb07-314b-45a9-b74d-4f4a8a9d77dc" providerId="ADAL" clId="{3A3AAFA3-039C-4A8E-9B25-695939D97F7F}" dt="2025-04-25T06:54:18.906" v="30" actId="14100"/>
          <ac:picMkLst>
            <pc:docMk/>
            <pc:sldMk cId="3237429191" sldId="2076137909"/>
            <ac:picMk id="11" creationId="{3342208E-66CC-A386-6D95-E36AC3E906AC}"/>
          </ac:picMkLst>
        </pc:picChg>
      </pc:sldChg>
    </pc:docChg>
  </pc:docChgLst>
  <pc:docChgLst>
    <pc:chgData name="Fanny Dubeau" userId="S::fanny.dubeau@eaux-et-vilaine.bzh::5615d7b3-0eca-465f-bd9c-8349be15c1b0" providerId="AD" clId="Web-{875D9287-974E-4F3A-8731-6F9CA545A735}"/>
    <pc:docChg chg="addSld delSld">
      <pc:chgData name="Fanny Dubeau" userId="S::fanny.dubeau@eaux-et-vilaine.bzh::5615d7b3-0eca-465f-bd9c-8349be15c1b0" providerId="AD" clId="Web-{875D9287-974E-4F3A-8731-6F9CA545A735}" dt="2025-04-24T12:41:20.896" v="24"/>
      <pc:docMkLst>
        <pc:docMk/>
      </pc:docMkLst>
      <pc:sldChg chg="del">
        <pc:chgData name="Fanny Dubeau" userId="S::fanny.dubeau@eaux-et-vilaine.bzh::5615d7b3-0eca-465f-bd9c-8349be15c1b0" providerId="AD" clId="Web-{875D9287-974E-4F3A-8731-6F9CA545A735}" dt="2025-04-24T12:37:23.655" v="2"/>
        <pc:sldMkLst>
          <pc:docMk/>
          <pc:sldMk cId="3850952981" sldId="2076137888"/>
        </pc:sldMkLst>
      </pc:sldChg>
      <pc:sldChg chg="add del">
        <pc:chgData name="Fanny Dubeau" userId="S::fanny.dubeau@eaux-et-vilaine.bzh::5615d7b3-0eca-465f-bd9c-8349be15c1b0" providerId="AD" clId="Web-{875D9287-974E-4F3A-8731-6F9CA545A735}" dt="2025-04-24T12:37:39.905" v="7"/>
        <pc:sldMkLst>
          <pc:docMk/>
          <pc:sldMk cId="2625385050" sldId="2076137889"/>
        </pc:sldMkLst>
      </pc:sldChg>
      <pc:sldChg chg="add del">
        <pc:chgData name="Fanny Dubeau" userId="S::fanny.dubeau@eaux-et-vilaine.bzh::5615d7b3-0eca-465f-bd9c-8349be15c1b0" providerId="AD" clId="Web-{875D9287-974E-4F3A-8731-6F9CA545A735}" dt="2025-04-24T12:39:47.721" v="14"/>
        <pc:sldMkLst>
          <pc:docMk/>
          <pc:sldMk cId="3738268592" sldId="2076137891"/>
        </pc:sldMkLst>
      </pc:sldChg>
      <pc:sldChg chg="add del">
        <pc:chgData name="Fanny Dubeau" userId="S::fanny.dubeau@eaux-et-vilaine.bzh::5615d7b3-0eca-465f-bd9c-8349be15c1b0" providerId="AD" clId="Web-{875D9287-974E-4F3A-8731-6F9CA545A735}" dt="2025-04-24T12:41:20.896" v="24"/>
        <pc:sldMkLst>
          <pc:docMk/>
          <pc:sldMk cId="643290216" sldId="2076137892"/>
        </pc:sldMkLst>
      </pc:sldChg>
      <pc:sldChg chg="add del">
        <pc:chgData name="Fanny Dubeau" userId="S::fanny.dubeau@eaux-et-vilaine.bzh::5615d7b3-0eca-465f-bd9c-8349be15c1b0" providerId="AD" clId="Web-{875D9287-974E-4F3A-8731-6F9CA545A735}" dt="2025-04-24T12:38:48.392" v="13"/>
        <pc:sldMkLst>
          <pc:docMk/>
          <pc:sldMk cId="442758430" sldId="2076137910"/>
        </pc:sldMkLst>
      </pc:sldChg>
      <pc:sldChg chg="add">
        <pc:chgData name="Fanny Dubeau" userId="S::fanny.dubeau@eaux-et-vilaine.bzh::5615d7b3-0eca-465f-bd9c-8349be15c1b0" providerId="AD" clId="Web-{875D9287-974E-4F3A-8731-6F9CA545A735}" dt="2025-04-24T12:37:39.874" v="5"/>
        <pc:sldMkLst>
          <pc:docMk/>
          <pc:sldMk cId="3599394751" sldId="2076137911"/>
        </pc:sldMkLst>
      </pc:sldChg>
      <pc:sldChg chg="add del">
        <pc:chgData name="Fanny Dubeau" userId="S::fanny.dubeau@eaux-et-vilaine.bzh::5615d7b3-0eca-465f-bd9c-8349be15c1b0" providerId="AD" clId="Web-{875D9287-974E-4F3A-8731-6F9CA545A735}" dt="2025-04-24T12:38:19.563" v="12"/>
        <pc:sldMkLst>
          <pc:docMk/>
          <pc:sldMk cId="3101607243" sldId="2076137912"/>
        </pc:sldMkLst>
      </pc:sldChg>
      <pc:sldChg chg="add">
        <pc:chgData name="Fanny Dubeau" userId="S::fanny.dubeau@eaux-et-vilaine.bzh::5615d7b3-0eca-465f-bd9c-8349be15c1b0" providerId="AD" clId="Web-{875D9287-974E-4F3A-8731-6F9CA545A735}" dt="2025-04-24T12:38:07.750" v="9"/>
        <pc:sldMkLst>
          <pc:docMk/>
          <pc:sldMk cId="561234262" sldId="2076137913"/>
        </pc:sldMkLst>
      </pc:sldChg>
      <pc:sldChg chg="add">
        <pc:chgData name="Fanny Dubeau" userId="S::fanny.dubeau@eaux-et-vilaine.bzh::5615d7b3-0eca-465f-bd9c-8349be15c1b0" providerId="AD" clId="Web-{875D9287-974E-4F3A-8731-6F9CA545A735}" dt="2025-04-24T12:38:07.765" v="10"/>
        <pc:sldMkLst>
          <pc:docMk/>
          <pc:sldMk cId="4021763965" sldId="2076137914"/>
        </pc:sldMkLst>
      </pc:sldChg>
      <pc:sldChg chg="add">
        <pc:chgData name="Fanny Dubeau" userId="S::fanny.dubeau@eaux-et-vilaine.bzh::5615d7b3-0eca-465f-bd9c-8349be15c1b0" providerId="AD" clId="Web-{875D9287-974E-4F3A-8731-6F9CA545A735}" dt="2025-04-24T12:38:07.781" v="11"/>
        <pc:sldMkLst>
          <pc:docMk/>
          <pc:sldMk cId="3804967148" sldId="2076137915"/>
        </pc:sldMkLst>
      </pc:sldChg>
      <pc:sldChg chg="add">
        <pc:chgData name="Fanny Dubeau" userId="S::fanny.dubeau@eaux-et-vilaine.bzh::5615d7b3-0eca-465f-bd9c-8349be15c1b0" providerId="AD" clId="Web-{875D9287-974E-4F3A-8731-6F9CA545A735}" dt="2025-04-24T12:39:47.737" v="15"/>
        <pc:sldMkLst>
          <pc:docMk/>
          <pc:sldMk cId="2945910150" sldId="2076137916"/>
        </pc:sldMkLst>
      </pc:sldChg>
      <pc:sldChg chg="add">
        <pc:chgData name="Fanny Dubeau" userId="S::fanny.dubeau@eaux-et-vilaine.bzh::5615d7b3-0eca-465f-bd9c-8349be15c1b0" providerId="AD" clId="Web-{875D9287-974E-4F3A-8731-6F9CA545A735}" dt="2025-04-24T12:39:47.768" v="16"/>
        <pc:sldMkLst>
          <pc:docMk/>
          <pc:sldMk cId="526106935" sldId="2076137917"/>
        </pc:sldMkLst>
      </pc:sldChg>
      <pc:sldChg chg="add">
        <pc:chgData name="Fanny Dubeau" userId="S::fanny.dubeau@eaux-et-vilaine.bzh::5615d7b3-0eca-465f-bd9c-8349be15c1b0" providerId="AD" clId="Web-{875D9287-974E-4F3A-8731-6F9CA545A735}" dt="2025-04-24T12:39:47.784" v="17"/>
        <pc:sldMkLst>
          <pc:docMk/>
          <pc:sldMk cId="3164513103" sldId="2076137918"/>
        </pc:sldMkLst>
      </pc:sldChg>
      <pc:sldChg chg="add">
        <pc:chgData name="Fanny Dubeau" userId="S::fanny.dubeau@eaux-et-vilaine.bzh::5615d7b3-0eca-465f-bd9c-8349be15c1b0" providerId="AD" clId="Web-{875D9287-974E-4F3A-8731-6F9CA545A735}" dt="2025-04-24T12:40:29.191" v="18"/>
        <pc:sldMkLst>
          <pc:docMk/>
          <pc:sldMk cId="2823388125" sldId="2076137919"/>
        </pc:sldMkLst>
      </pc:sldChg>
      <pc:sldChg chg="add del">
        <pc:chgData name="Fanny Dubeau" userId="S::fanny.dubeau@eaux-et-vilaine.bzh::5615d7b3-0eca-465f-bd9c-8349be15c1b0" providerId="AD" clId="Web-{875D9287-974E-4F3A-8731-6F9CA545A735}" dt="2025-04-24T12:41:06.864" v="23"/>
        <pc:sldMkLst>
          <pc:docMk/>
          <pc:sldMk cId="21890267" sldId="2076137920"/>
        </pc:sldMkLst>
      </pc:sldChg>
      <pc:sldChg chg="add del">
        <pc:chgData name="Fanny Dubeau" userId="S::fanny.dubeau@eaux-et-vilaine.bzh::5615d7b3-0eca-465f-bd9c-8349be15c1b0" providerId="AD" clId="Web-{875D9287-974E-4F3A-8731-6F9CA545A735}" dt="2025-04-24T12:41:05.723" v="22"/>
        <pc:sldMkLst>
          <pc:docMk/>
          <pc:sldMk cId="2359652251" sldId="2076137921"/>
        </pc:sldMkLst>
      </pc:sldChg>
      <pc:sldChg chg="add">
        <pc:chgData name="Fanny Dubeau" userId="S::fanny.dubeau@eaux-et-vilaine.bzh::5615d7b3-0eca-465f-bd9c-8349be15c1b0" providerId="AD" clId="Web-{875D9287-974E-4F3A-8731-6F9CA545A735}" dt="2025-04-24T12:41:02.911" v="21"/>
        <pc:sldMkLst>
          <pc:docMk/>
          <pc:sldMk cId="929094390" sldId="2076137922"/>
        </pc:sldMkLst>
      </pc:sldChg>
    </pc:docChg>
  </pc:docChgLst>
  <pc:docChgLst>
    <pc:chgData name="Fanny Dubeau" userId="S::fanny.dubeau@eaux-et-vilaine.bzh::5615d7b3-0eca-465f-bd9c-8349be15c1b0" providerId="AD" clId="Web-{25026B9C-B371-46C3-82C9-479924DACE0B}"/>
    <pc:docChg chg="delSld modSld">
      <pc:chgData name="Fanny Dubeau" userId="S::fanny.dubeau@eaux-et-vilaine.bzh::5615d7b3-0eca-465f-bd9c-8349be15c1b0" providerId="AD" clId="Web-{25026B9C-B371-46C3-82C9-479924DACE0B}" dt="2025-04-24T12:49:29.908" v="45" actId="20577"/>
      <pc:docMkLst>
        <pc:docMk/>
      </pc:docMkLst>
      <pc:sldChg chg="del">
        <pc:chgData name="Fanny Dubeau" userId="S::fanny.dubeau@eaux-et-vilaine.bzh::5615d7b3-0eca-465f-bd9c-8349be15c1b0" providerId="AD" clId="Web-{25026B9C-B371-46C3-82C9-479924DACE0B}" dt="2025-04-24T12:42:24.011" v="6"/>
        <pc:sldMkLst>
          <pc:docMk/>
          <pc:sldMk cId="2625385050" sldId="2076137889"/>
        </pc:sldMkLst>
      </pc:sldChg>
      <pc:sldChg chg="del">
        <pc:chgData name="Fanny Dubeau" userId="S::fanny.dubeau@eaux-et-vilaine.bzh::5615d7b3-0eca-465f-bd9c-8349be15c1b0" providerId="AD" clId="Web-{25026B9C-B371-46C3-82C9-479924DACE0B}" dt="2025-04-24T12:42:22.573" v="5"/>
        <pc:sldMkLst>
          <pc:docMk/>
          <pc:sldMk cId="3599394751" sldId="2076137911"/>
        </pc:sldMkLst>
      </pc:sldChg>
      <pc:sldChg chg="del">
        <pc:chgData name="Fanny Dubeau" userId="S::fanny.dubeau@eaux-et-vilaine.bzh::5615d7b3-0eca-465f-bd9c-8349be15c1b0" providerId="AD" clId="Web-{25026B9C-B371-46C3-82C9-479924DACE0B}" dt="2025-04-24T12:42:19.714" v="2"/>
        <pc:sldMkLst>
          <pc:docMk/>
          <pc:sldMk cId="561234262" sldId="2076137913"/>
        </pc:sldMkLst>
      </pc:sldChg>
      <pc:sldChg chg="del">
        <pc:chgData name="Fanny Dubeau" userId="S::fanny.dubeau@eaux-et-vilaine.bzh::5615d7b3-0eca-465f-bd9c-8349be15c1b0" providerId="AD" clId="Web-{25026B9C-B371-46C3-82C9-479924DACE0B}" dt="2025-04-24T12:42:20.604" v="3"/>
        <pc:sldMkLst>
          <pc:docMk/>
          <pc:sldMk cId="4021763965" sldId="2076137914"/>
        </pc:sldMkLst>
      </pc:sldChg>
      <pc:sldChg chg="del">
        <pc:chgData name="Fanny Dubeau" userId="S::fanny.dubeau@eaux-et-vilaine.bzh::5615d7b3-0eca-465f-bd9c-8349be15c1b0" providerId="AD" clId="Web-{25026B9C-B371-46C3-82C9-479924DACE0B}" dt="2025-04-24T12:42:21.745" v="4"/>
        <pc:sldMkLst>
          <pc:docMk/>
          <pc:sldMk cId="3804967148" sldId="2076137915"/>
        </pc:sldMkLst>
      </pc:sldChg>
      <pc:sldChg chg="del">
        <pc:chgData name="Fanny Dubeau" userId="S::fanny.dubeau@eaux-et-vilaine.bzh::5615d7b3-0eca-465f-bd9c-8349be15c1b0" providerId="AD" clId="Web-{25026B9C-B371-46C3-82C9-479924DACE0B}" dt="2025-04-24T12:42:13.870" v="0"/>
        <pc:sldMkLst>
          <pc:docMk/>
          <pc:sldMk cId="2945910150" sldId="2076137916"/>
        </pc:sldMkLst>
      </pc:sldChg>
      <pc:sldChg chg="del">
        <pc:chgData name="Fanny Dubeau" userId="S::fanny.dubeau@eaux-et-vilaine.bzh::5615d7b3-0eca-465f-bd9c-8349be15c1b0" providerId="AD" clId="Web-{25026B9C-B371-46C3-82C9-479924DACE0B}" dt="2025-04-24T12:42:15.073" v="1"/>
        <pc:sldMkLst>
          <pc:docMk/>
          <pc:sldMk cId="526106935" sldId="2076137917"/>
        </pc:sldMkLst>
      </pc:sldChg>
      <pc:sldChg chg="modSp">
        <pc:chgData name="Fanny Dubeau" userId="S::fanny.dubeau@eaux-et-vilaine.bzh::5615d7b3-0eca-465f-bd9c-8349be15c1b0" providerId="AD" clId="Web-{25026B9C-B371-46C3-82C9-479924DACE0B}" dt="2025-04-24T12:49:29.908" v="45" actId="20577"/>
        <pc:sldMkLst>
          <pc:docMk/>
          <pc:sldMk cId="3164513103" sldId="2076137918"/>
        </pc:sldMkLst>
        <pc:spChg chg="mod">
          <ac:chgData name="Fanny Dubeau" userId="S::fanny.dubeau@eaux-et-vilaine.bzh::5615d7b3-0eca-465f-bd9c-8349be15c1b0" providerId="AD" clId="Web-{25026B9C-B371-46C3-82C9-479924DACE0B}" dt="2025-04-24T12:49:29.908" v="45" actId="20577"/>
          <ac:spMkLst>
            <pc:docMk/>
            <pc:sldMk cId="3164513103" sldId="2076137918"/>
            <ac:spMk id="11" creationId="{6BB3A56C-72E9-22D6-53EA-48B534122379}"/>
          </ac:spMkLst>
        </pc:spChg>
      </pc:sldChg>
      <pc:sldChg chg="modSp">
        <pc:chgData name="Fanny Dubeau" userId="S::fanny.dubeau@eaux-et-vilaine.bzh::5615d7b3-0eca-465f-bd9c-8349be15c1b0" providerId="AD" clId="Web-{25026B9C-B371-46C3-82C9-479924DACE0B}" dt="2025-04-24T12:46:00.623" v="13" actId="20577"/>
        <pc:sldMkLst>
          <pc:docMk/>
          <pc:sldMk cId="2823388125" sldId="2076137919"/>
        </pc:sldMkLst>
        <pc:spChg chg="mod">
          <ac:chgData name="Fanny Dubeau" userId="S::fanny.dubeau@eaux-et-vilaine.bzh::5615d7b3-0eca-465f-bd9c-8349be15c1b0" providerId="AD" clId="Web-{25026B9C-B371-46C3-82C9-479924DACE0B}" dt="2025-04-24T12:46:00.623" v="13" actId="20577"/>
          <ac:spMkLst>
            <pc:docMk/>
            <pc:sldMk cId="2823388125" sldId="2076137919"/>
            <ac:spMk id="8" creationId="{61B47DE7-C0DC-0D0B-81E3-F73EE96E4EA7}"/>
          </ac:spMkLst>
        </pc:spChg>
      </pc:sldChg>
      <pc:sldChg chg="modSp">
        <pc:chgData name="Fanny Dubeau" userId="S::fanny.dubeau@eaux-et-vilaine.bzh::5615d7b3-0eca-465f-bd9c-8349be15c1b0" providerId="AD" clId="Web-{25026B9C-B371-46C3-82C9-479924DACE0B}" dt="2025-04-24T12:48:44.157" v="37" actId="20577"/>
        <pc:sldMkLst>
          <pc:docMk/>
          <pc:sldMk cId="929094390" sldId="2076137922"/>
        </pc:sldMkLst>
        <pc:spChg chg="mod">
          <ac:chgData name="Fanny Dubeau" userId="S::fanny.dubeau@eaux-et-vilaine.bzh::5615d7b3-0eca-465f-bd9c-8349be15c1b0" providerId="AD" clId="Web-{25026B9C-B371-46C3-82C9-479924DACE0B}" dt="2025-04-24T12:48:44.157" v="37" actId="20577"/>
          <ac:spMkLst>
            <pc:docMk/>
            <pc:sldMk cId="929094390" sldId="2076137922"/>
            <ac:spMk id="17" creationId="{70D1ADE0-C46D-D074-CB34-4E4B75BE343A}"/>
          </ac:spMkLst>
        </pc:spChg>
      </pc:sldChg>
    </pc:docChg>
  </pc:docChgLst>
  <pc:docChgLst>
    <pc:chgData name="Christophe Danquerque" userId="f98d8527-e262-4b37-9681-8886474659a4" providerId="ADAL" clId="{5AC8A626-70B6-4BA0-B0FC-A7035778247A}"/>
    <pc:docChg chg="undo redo custSel addSld delSld modSld sldOrd delMainMaster">
      <pc:chgData name="Christophe Danquerque" userId="f98d8527-e262-4b37-9681-8886474659a4" providerId="ADAL" clId="{5AC8A626-70B6-4BA0-B0FC-A7035778247A}" dt="2025-04-30T10:00:35.164" v="2347" actId="478"/>
      <pc:docMkLst>
        <pc:docMk/>
      </pc:docMkLst>
      <pc:sldChg chg="modSp mod">
        <pc:chgData name="Christophe Danquerque" userId="f98d8527-e262-4b37-9681-8886474659a4" providerId="ADAL" clId="{5AC8A626-70B6-4BA0-B0FC-A7035778247A}" dt="2025-04-23T15:14:46.276" v="2080" actId="14100"/>
        <pc:sldMkLst>
          <pc:docMk/>
          <pc:sldMk cId="3570090242" sldId="260"/>
        </pc:sldMkLst>
      </pc:sldChg>
      <pc:sldChg chg="del">
        <pc:chgData name="Christophe Danquerque" userId="f98d8527-e262-4b37-9681-8886474659a4" providerId="ADAL" clId="{5AC8A626-70B6-4BA0-B0FC-A7035778247A}" dt="2025-04-23T12:16:20.158" v="0" actId="2696"/>
        <pc:sldMkLst>
          <pc:docMk/>
          <pc:sldMk cId="0" sldId="516"/>
        </pc:sldMkLst>
      </pc:sldChg>
      <pc:sldChg chg="addSp delSp modSp mod">
        <pc:chgData name="Christophe Danquerque" userId="f98d8527-e262-4b37-9681-8886474659a4" providerId="ADAL" clId="{5AC8A626-70B6-4BA0-B0FC-A7035778247A}" dt="2025-04-23T14:34:43.408" v="880" actId="20577"/>
        <pc:sldMkLst>
          <pc:docMk/>
          <pc:sldMk cId="2361149130" sldId="2076137879"/>
        </pc:sldMkLst>
        <pc:spChg chg="add mod">
          <ac:chgData name="Christophe Danquerque" userId="f98d8527-e262-4b37-9681-8886474659a4" providerId="ADAL" clId="{5AC8A626-70B6-4BA0-B0FC-A7035778247A}" dt="2025-04-23T14:29:45.377" v="640"/>
          <ac:spMkLst>
            <pc:docMk/>
            <pc:sldMk cId="2361149130" sldId="2076137879"/>
            <ac:spMk id="6" creationId="{4B4B6F8D-912E-C6CE-B669-8714D8FABE52}"/>
          </ac:spMkLst>
        </pc:spChg>
        <pc:spChg chg="add mod">
          <ac:chgData name="Christophe Danquerque" userId="f98d8527-e262-4b37-9681-8886474659a4" providerId="ADAL" clId="{5AC8A626-70B6-4BA0-B0FC-A7035778247A}" dt="2025-04-23T14:32:05.023" v="765" actId="20577"/>
          <ac:spMkLst>
            <pc:docMk/>
            <pc:sldMk cId="2361149130" sldId="2076137879"/>
            <ac:spMk id="7" creationId="{E0834611-D1B4-86C9-034E-EBAA089895F9}"/>
          </ac:spMkLst>
        </pc:spChg>
        <pc:spChg chg="mod">
          <ac:chgData name="Christophe Danquerque" userId="f98d8527-e262-4b37-9681-8886474659a4" providerId="ADAL" clId="{5AC8A626-70B6-4BA0-B0FC-A7035778247A}" dt="2025-04-23T14:34:08.732" v="870" actId="20577"/>
          <ac:spMkLst>
            <pc:docMk/>
            <pc:sldMk cId="2361149130" sldId="2076137879"/>
            <ac:spMk id="9" creationId="{D39840E3-70B3-3207-3FAF-08087F306207}"/>
          </ac:spMkLst>
        </pc:spChg>
        <pc:spChg chg="add mod">
          <ac:chgData name="Christophe Danquerque" userId="f98d8527-e262-4b37-9681-8886474659a4" providerId="ADAL" clId="{5AC8A626-70B6-4BA0-B0FC-A7035778247A}" dt="2025-04-23T14:29:49.470" v="642"/>
          <ac:spMkLst>
            <pc:docMk/>
            <pc:sldMk cId="2361149130" sldId="2076137879"/>
            <ac:spMk id="10" creationId="{D29A3FF4-59BC-B87B-85AD-4C072C390336}"/>
          </ac:spMkLst>
        </pc:spChg>
        <pc:spChg chg="mod">
          <ac:chgData name="Christophe Danquerque" userId="f98d8527-e262-4b37-9681-8886474659a4" providerId="ADAL" clId="{5AC8A626-70B6-4BA0-B0FC-A7035778247A}" dt="2025-04-23T14:16:15.909" v="43" actId="20577"/>
          <ac:spMkLst>
            <pc:docMk/>
            <pc:sldMk cId="2361149130" sldId="2076137879"/>
            <ac:spMk id="11" creationId="{3E84E5E5-D2CC-8CAD-DC7B-8D8524EB794A}"/>
          </ac:spMkLst>
        </pc:spChg>
        <pc:spChg chg="add mod">
          <ac:chgData name="Christophe Danquerque" userId="f98d8527-e262-4b37-9681-8886474659a4" providerId="ADAL" clId="{5AC8A626-70B6-4BA0-B0FC-A7035778247A}" dt="2025-04-23T14:33:38.269" v="826" actId="20577"/>
          <ac:spMkLst>
            <pc:docMk/>
            <pc:sldMk cId="2361149130" sldId="2076137879"/>
            <ac:spMk id="14" creationId="{1BC116FA-7BE3-93AD-1813-23368B2F0CA5}"/>
          </ac:spMkLst>
        </pc:spChg>
        <pc:grpChg chg="add mod">
          <ac:chgData name="Christophe Danquerque" userId="f98d8527-e262-4b37-9681-8886474659a4" providerId="ADAL" clId="{5AC8A626-70B6-4BA0-B0FC-A7035778247A}" dt="2025-04-23T14:30:02.380" v="644" actId="1076"/>
          <ac:grpSpMkLst>
            <pc:docMk/>
            <pc:sldMk cId="2361149130" sldId="2076137879"/>
            <ac:grpSpMk id="5" creationId="{5728BCAC-96A9-EE80-B566-86BBA44D1E01}"/>
          </ac:grpSpMkLst>
        </pc:grpChg>
        <pc:grpChg chg="add mod">
          <ac:chgData name="Christophe Danquerque" userId="f98d8527-e262-4b37-9681-8886474659a4" providerId="ADAL" clId="{5AC8A626-70B6-4BA0-B0FC-A7035778247A}" dt="2025-04-23T14:30:06.613" v="645" actId="1076"/>
          <ac:grpSpMkLst>
            <pc:docMk/>
            <pc:sldMk cId="2361149130" sldId="2076137879"/>
            <ac:grpSpMk id="8" creationId="{69A7E6EB-DA7D-2BB1-2D53-B7AB497C5E0C}"/>
          </ac:grpSpMkLst>
        </pc:grpChg>
        <pc:graphicFrameChg chg="add mod modGraphic">
          <ac:chgData name="Christophe Danquerque" userId="f98d8527-e262-4b37-9681-8886474659a4" providerId="ADAL" clId="{5AC8A626-70B6-4BA0-B0FC-A7035778247A}" dt="2025-04-23T14:34:43.408" v="880" actId="20577"/>
          <ac:graphicFrameMkLst>
            <pc:docMk/>
            <pc:sldMk cId="2361149130" sldId="2076137879"/>
            <ac:graphicFrameMk id="4" creationId="{7918B6B4-89CD-2B91-5996-1FD3093687FF}"/>
          </ac:graphicFrameMkLst>
        </pc:graphicFrameChg>
      </pc:sldChg>
      <pc:sldChg chg="modSp mod">
        <pc:chgData name="Christophe Danquerque" userId="f98d8527-e262-4b37-9681-8886474659a4" providerId="ADAL" clId="{5AC8A626-70B6-4BA0-B0FC-A7035778247A}" dt="2025-04-23T14:39:36.073" v="968" actId="14100"/>
        <pc:sldMkLst>
          <pc:docMk/>
          <pc:sldMk cId="2418672624" sldId="2076137880"/>
        </pc:sldMkLst>
      </pc:sldChg>
      <pc:sldChg chg="mod modShow">
        <pc:chgData name="Christophe Danquerque" userId="f98d8527-e262-4b37-9681-8886474659a4" providerId="ADAL" clId="{5AC8A626-70B6-4BA0-B0FC-A7035778247A}" dt="2025-04-30T09:30:56.539" v="2306" actId="729"/>
        <pc:sldMkLst>
          <pc:docMk/>
          <pc:sldMk cId="3738268592" sldId="2076137891"/>
        </pc:sldMkLst>
      </pc:sldChg>
      <pc:sldChg chg="addSp delSp modSp add mod">
        <pc:chgData name="Christophe Danquerque" userId="f98d8527-e262-4b37-9681-8886474659a4" providerId="ADAL" clId="{5AC8A626-70B6-4BA0-B0FC-A7035778247A}" dt="2025-04-30T09:28:06.220" v="2305" actId="1076"/>
        <pc:sldMkLst>
          <pc:docMk/>
          <pc:sldMk cId="1001355940" sldId="2076137904"/>
        </pc:sldMkLst>
        <pc:spChg chg="mod">
          <ac:chgData name="Christophe Danquerque" userId="f98d8527-e262-4b37-9681-8886474659a4" providerId="ADAL" clId="{5AC8A626-70B6-4BA0-B0FC-A7035778247A}" dt="2025-04-23T14:43:21.619" v="1022" actId="20577"/>
          <ac:spMkLst>
            <pc:docMk/>
            <pc:sldMk cId="1001355940" sldId="2076137904"/>
            <ac:spMk id="4" creationId="{E483B8BD-D65E-86E5-0E53-3D705F28CC63}"/>
          </ac:spMkLst>
        </pc:spChg>
        <pc:spChg chg="mod">
          <ac:chgData name="Christophe Danquerque" userId="f98d8527-e262-4b37-9681-8886474659a4" providerId="ADAL" clId="{5AC8A626-70B6-4BA0-B0FC-A7035778247A}" dt="2025-04-23T14:51:12.428" v="1375" actId="20577"/>
          <ac:spMkLst>
            <pc:docMk/>
            <pc:sldMk cId="1001355940" sldId="2076137904"/>
            <ac:spMk id="9" creationId="{CE120572-95FB-B275-A520-5E1D2011F4A5}"/>
          </ac:spMkLst>
        </pc:spChg>
        <pc:picChg chg="add mod">
          <ac:chgData name="Christophe Danquerque" userId="f98d8527-e262-4b37-9681-8886474659a4" providerId="ADAL" clId="{5AC8A626-70B6-4BA0-B0FC-A7035778247A}" dt="2025-04-30T09:28:06.220" v="2305" actId="1076"/>
          <ac:picMkLst>
            <pc:docMk/>
            <pc:sldMk cId="1001355940" sldId="2076137904"/>
            <ac:picMk id="2" creationId="{550DC9B2-5CD6-32EE-5F6F-7DC3C2AE3CDE}"/>
          </ac:picMkLst>
        </pc:picChg>
        <pc:picChg chg="mod">
          <ac:chgData name="Christophe Danquerque" userId="f98d8527-e262-4b37-9681-8886474659a4" providerId="ADAL" clId="{5AC8A626-70B6-4BA0-B0FC-A7035778247A}" dt="2025-04-23T14:53:44.088" v="1379" actId="14826"/>
          <ac:picMkLst>
            <pc:docMk/>
            <pc:sldMk cId="1001355940" sldId="2076137904"/>
            <ac:picMk id="6" creationId="{D2593E36-1D1E-C1F2-E564-A47982201DA7}"/>
          </ac:picMkLst>
        </pc:picChg>
        <pc:picChg chg="mod">
          <ac:chgData name="Christophe Danquerque" userId="f98d8527-e262-4b37-9681-8886474659a4" providerId="ADAL" clId="{5AC8A626-70B6-4BA0-B0FC-A7035778247A}" dt="2025-04-23T14:51:58.036" v="1376" actId="14826"/>
          <ac:picMkLst>
            <pc:docMk/>
            <pc:sldMk cId="1001355940" sldId="2076137904"/>
            <ac:picMk id="14" creationId="{C2D8A712-F8A3-ED79-67EA-AD8422A4713A}"/>
          </ac:picMkLst>
        </pc:picChg>
        <pc:picChg chg="mod">
          <ac:chgData name="Christophe Danquerque" userId="f98d8527-e262-4b37-9681-8886474659a4" providerId="ADAL" clId="{5AC8A626-70B6-4BA0-B0FC-A7035778247A}" dt="2025-04-23T14:52:47.910" v="1378" actId="14826"/>
          <ac:picMkLst>
            <pc:docMk/>
            <pc:sldMk cId="1001355940" sldId="2076137904"/>
            <ac:picMk id="17" creationId="{349B49E9-F032-02C1-C98D-6EAF9852D29B}"/>
          </ac:picMkLst>
        </pc:picChg>
      </pc:sldChg>
      <pc:sldChg chg="addSp delSp modSp add mod ord">
        <pc:chgData name="Christophe Danquerque" userId="f98d8527-e262-4b37-9681-8886474659a4" providerId="ADAL" clId="{5AC8A626-70B6-4BA0-B0FC-A7035778247A}" dt="2025-04-30T09:40:50.529" v="2315" actId="1076"/>
        <pc:sldMkLst>
          <pc:docMk/>
          <pc:sldMk cId="3720894721" sldId="2076137905"/>
        </pc:sldMkLst>
        <pc:spChg chg="mod">
          <ac:chgData name="Christophe Danquerque" userId="f98d8527-e262-4b37-9681-8886474659a4" providerId="ADAL" clId="{5AC8A626-70B6-4BA0-B0FC-A7035778247A}" dt="2025-04-23T14:55:20.161" v="1387"/>
          <ac:spMkLst>
            <pc:docMk/>
            <pc:sldMk cId="3720894721" sldId="2076137905"/>
            <ac:spMk id="4" creationId="{FCC2867E-D26D-3202-9D35-134373E0100D}"/>
          </ac:spMkLst>
        </pc:spChg>
        <pc:spChg chg="mod">
          <ac:chgData name="Christophe Danquerque" userId="f98d8527-e262-4b37-9681-8886474659a4" providerId="ADAL" clId="{5AC8A626-70B6-4BA0-B0FC-A7035778247A}" dt="2025-04-23T15:03:55.917" v="1742" actId="113"/>
          <ac:spMkLst>
            <pc:docMk/>
            <pc:sldMk cId="3720894721" sldId="2076137905"/>
            <ac:spMk id="9" creationId="{76B47C3F-6878-B74A-51BE-77A16DFC69EA}"/>
          </ac:spMkLst>
        </pc:spChg>
        <pc:picChg chg="add mod">
          <ac:chgData name="Christophe Danquerque" userId="f98d8527-e262-4b37-9681-8886474659a4" providerId="ADAL" clId="{5AC8A626-70B6-4BA0-B0FC-A7035778247A}" dt="2025-04-30T09:40:50.529" v="2315" actId="1076"/>
          <ac:picMkLst>
            <pc:docMk/>
            <pc:sldMk cId="3720894721" sldId="2076137905"/>
            <ac:picMk id="2" creationId="{1F6A8C6F-5A8F-D17C-6CBD-EC48B21F85B1}"/>
          </ac:picMkLst>
        </pc:picChg>
        <pc:picChg chg="mod">
          <ac:chgData name="Christophe Danquerque" userId="f98d8527-e262-4b37-9681-8886474659a4" providerId="ADAL" clId="{5AC8A626-70B6-4BA0-B0FC-A7035778247A}" dt="2025-04-23T15:05:20.237" v="1747" actId="14826"/>
          <ac:picMkLst>
            <pc:docMk/>
            <pc:sldMk cId="3720894721" sldId="2076137905"/>
            <ac:picMk id="6" creationId="{D99AD66D-5CBA-F3F5-A14C-183E031D544B}"/>
          </ac:picMkLst>
        </pc:picChg>
        <pc:picChg chg="mod">
          <ac:chgData name="Christophe Danquerque" userId="f98d8527-e262-4b37-9681-8886474659a4" providerId="ADAL" clId="{5AC8A626-70B6-4BA0-B0FC-A7035778247A}" dt="2025-04-23T15:04:19.093" v="1743" actId="14826"/>
          <ac:picMkLst>
            <pc:docMk/>
            <pc:sldMk cId="3720894721" sldId="2076137905"/>
            <ac:picMk id="14" creationId="{3576BA2C-B54E-47B3-F5C3-A04A413F25E9}"/>
          </ac:picMkLst>
        </pc:picChg>
        <pc:picChg chg="mod">
          <ac:chgData name="Christophe Danquerque" userId="f98d8527-e262-4b37-9681-8886474659a4" providerId="ADAL" clId="{5AC8A626-70B6-4BA0-B0FC-A7035778247A}" dt="2025-04-23T15:04:39.051" v="1745" actId="14826"/>
          <ac:picMkLst>
            <pc:docMk/>
            <pc:sldMk cId="3720894721" sldId="2076137905"/>
            <ac:picMk id="17" creationId="{542E1B19-5675-37F5-A3E9-1F14A2CF5CA0}"/>
          </ac:picMkLst>
        </pc:picChg>
      </pc:sldChg>
      <pc:sldChg chg="addSp modSp add mod ord">
        <pc:chgData name="Christophe Danquerque" userId="f98d8527-e262-4b37-9681-8886474659a4" providerId="ADAL" clId="{5AC8A626-70B6-4BA0-B0FC-A7035778247A}" dt="2025-04-30T09:59:02.877" v="2346" actId="20577"/>
        <pc:sldMkLst>
          <pc:docMk/>
          <pc:sldMk cId="4257809670" sldId="2076137906"/>
        </pc:sldMkLst>
        <pc:spChg chg="add mod">
          <ac:chgData name="Christophe Danquerque" userId="f98d8527-e262-4b37-9681-8886474659a4" providerId="ADAL" clId="{5AC8A626-70B6-4BA0-B0FC-A7035778247A}" dt="2025-04-23T15:18:23.221" v="2169" actId="404"/>
          <ac:spMkLst>
            <pc:docMk/>
            <pc:sldMk cId="4257809670" sldId="2076137906"/>
            <ac:spMk id="2" creationId="{5D4E1964-9931-C385-053A-D3FF83B618CB}"/>
          </ac:spMkLst>
        </pc:spChg>
        <pc:spChg chg="add mod">
          <ac:chgData name="Christophe Danquerque" userId="f98d8527-e262-4b37-9681-8886474659a4" providerId="ADAL" clId="{5AC8A626-70B6-4BA0-B0FC-A7035778247A}" dt="2025-04-23T15:18:57.042" v="2181" actId="14100"/>
          <ac:spMkLst>
            <pc:docMk/>
            <pc:sldMk cId="4257809670" sldId="2076137906"/>
            <ac:spMk id="3" creationId="{CD9DEA6F-DD8D-9A5F-83DA-C956960413BA}"/>
          </ac:spMkLst>
        </pc:spChg>
        <pc:spChg chg="mod">
          <ac:chgData name="Christophe Danquerque" userId="f98d8527-e262-4b37-9681-8886474659a4" providerId="ADAL" clId="{5AC8A626-70B6-4BA0-B0FC-A7035778247A}" dt="2025-04-23T15:06:45.471" v="1784" actId="20577"/>
          <ac:spMkLst>
            <pc:docMk/>
            <pc:sldMk cId="4257809670" sldId="2076137906"/>
            <ac:spMk id="4" creationId="{397E9BF4-3128-4DCF-845C-C6F5D697B615}"/>
          </ac:spMkLst>
        </pc:spChg>
        <pc:spChg chg="add mod">
          <ac:chgData name="Christophe Danquerque" userId="f98d8527-e262-4b37-9681-8886474659a4" providerId="ADAL" clId="{5AC8A626-70B6-4BA0-B0FC-A7035778247A}" dt="2025-04-23T15:19:08.901" v="2192" actId="20577"/>
          <ac:spMkLst>
            <pc:docMk/>
            <pc:sldMk cId="4257809670" sldId="2076137906"/>
            <ac:spMk id="5" creationId="{72A9726E-5D28-6E32-B129-412EA6968293}"/>
          </ac:spMkLst>
        </pc:spChg>
        <pc:spChg chg="add mod">
          <ac:chgData name="Christophe Danquerque" userId="f98d8527-e262-4b37-9681-8886474659a4" providerId="ADAL" clId="{5AC8A626-70B6-4BA0-B0FC-A7035778247A}" dt="2025-04-23T15:19:43.783" v="2201" actId="14100"/>
          <ac:spMkLst>
            <pc:docMk/>
            <pc:sldMk cId="4257809670" sldId="2076137906"/>
            <ac:spMk id="7" creationId="{99AA7792-FDCC-5FA7-7765-6884549A1AD9}"/>
          </ac:spMkLst>
        </pc:spChg>
        <pc:spChg chg="add mod">
          <ac:chgData name="Christophe Danquerque" userId="f98d8527-e262-4b37-9681-8886474659a4" providerId="ADAL" clId="{5AC8A626-70B6-4BA0-B0FC-A7035778247A}" dt="2025-04-23T15:22:05.410" v="2266" actId="1076"/>
          <ac:spMkLst>
            <pc:docMk/>
            <pc:sldMk cId="4257809670" sldId="2076137906"/>
            <ac:spMk id="8" creationId="{9995BBC6-E8D2-46DF-382E-9E287EA8AB9A}"/>
          </ac:spMkLst>
        </pc:spChg>
        <pc:spChg chg="mod">
          <ac:chgData name="Christophe Danquerque" userId="f98d8527-e262-4b37-9681-8886474659a4" providerId="ADAL" clId="{5AC8A626-70B6-4BA0-B0FC-A7035778247A}" dt="2025-04-30T09:59:02.877" v="2346" actId="20577"/>
          <ac:spMkLst>
            <pc:docMk/>
            <pc:sldMk cId="4257809670" sldId="2076137906"/>
            <ac:spMk id="9" creationId="{1049B605-9C23-FD65-F13F-EF0C46E27166}"/>
          </ac:spMkLst>
        </pc:spChg>
        <pc:spChg chg="add mod">
          <ac:chgData name="Christophe Danquerque" userId="f98d8527-e262-4b37-9681-8886474659a4" providerId="ADAL" clId="{5AC8A626-70B6-4BA0-B0FC-A7035778247A}" dt="2025-04-23T15:22:09.714" v="2267" actId="1076"/>
          <ac:spMkLst>
            <pc:docMk/>
            <pc:sldMk cId="4257809670" sldId="2076137906"/>
            <ac:spMk id="10" creationId="{91959174-0544-1224-9CD6-D967A024119C}"/>
          </ac:spMkLst>
        </pc:spChg>
        <pc:picChg chg="mod">
          <ac:chgData name="Christophe Danquerque" userId="f98d8527-e262-4b37-9681-8886474659a4" providerId="ADAL" clId="{5AC8A626-70B6-4BA0-B0FC-A7035778247A}" dt="2025-04-23T15:13:04.217" v="2042" actId="208"/>
          <ac:picMkLst>
            <pc:docMk/>
            <pc:sldMk cId="4257809670" sldId="2076137906"/>
            <ac:picMk id="6" creationId="{70F57588-A608-3579-8C1D-D058DDC391D5}"/>
          </ac:picMkLst>
        </pc:picChg>
        <pc:picChg chg="mod">
          <ac:chgData name="Christophe Danquerque" userId="f98d8527-e262-4b37-9681-8886474659a4" providerId="ADAL" clId="{5AC8A626-70B6-4BA0-B0FC-A7035778247A}" dt="2025-04-23T15:12:01.443" v="2037" actId="208"/>
          <ac:picMkLst>
            <pc:docMk/>
            <pc:sldMk cId="4257809670" sldId="2076137906"/>
            <ac:picMk id="14" creationId="{464BA7F5-C73D-9EA4-632B-240E622AB23E}"/>
          </ac:picMkLst>
        </pc:picChg>
        <pc:picChg chg="mod">
          <ac:chgData name="Christophe Danquerque" userId="f98d8527-e262-4b37-9681-8886474659a4" providerId="ADAL" clId="{5AC8A626-70B6-4BA0-B0FC-A7035778247A}" dt="2025-04-23T15:12:35.196" v="2039" actId="208"/>
          <ac:picMkLst>
            <pc:docMk/>
            <pc:sldMk cId="4257809670" sldId="2076137906"/>
            <ac:picMk id="17" creationId="{DEDAC9EC-B41D-1BB8-2277-6801AE97CC40}"/>
          </ac:picMkLst>
        </pc:picChg>
      </pc:sldChg>
      <pc:sldChg chg="addSp modSp mod">
        <pc:chgData name="Christophe Danquerque" userId="f98d8527-e262-4b37-9681-8886474659a4" providerId="ADAL" clId="{5AC8A626-70B6-4BA0-B0FC-A7035778247A}" dt="2025-04-30T09:22:57.180" v="2273" actId="1076"/>
        <pc:sldMkLst>
          <pc:docMk/>
          <pc:sldMk cId="1130984761" sldId="2076137908"/>
        </pc:sldMkLst>
        <pc:picChg chg="add mod">
          <ac:chgData name="Christophe Danquerque" userId="f98d8527-e262-4b37-9681-8886474659a4" providerId="ADAL" clId="{5AC8A626-70B6-4BA0-B0FC-A7035778247A}" dt="2025-04-30T09:22:57.180" v="2273" actId="1076"/>
          <ac:picMkLst>
            <pc:docMk/>
            <pc:sldMk cId="1130984761" sldId="2076137908"/>
            <ac:picMk id="2" creationId="{3CCD0E23-0CEF-4295-FF2A-A93F12B4DAED}"/>
          </ac:picMkLst>
        </pc:picChg>
      </pc:sldChg>
      <pc:sldChg chg="addSp modSp mod">
        <pc:chgData name="Christophe Danquerque" userId="f98d8527-e262-4b37-9681-8886474659a4" providerId="ADAL" clId="{5AC8A626-70B6-4BA0-B0FC-A7035778247A}" dt="2025-04-30T09:42:28.502" v="2317" actId="1076"/>
        <pc:sldMkLst>
          <pc:docMk/>
          <pc:sldMk cId="3237429191" sldId="2076137909"/>
        </pc:sldMkLst>
        <pc:picChg chg="add mod">
          <ac:chgData name="Christophe Danquerque" userId="f98d8527-e262-4b37-9681-8886474659a4" providerId="ADAL" clId="{5AC8A626-70B6-4BA0-B0FC-A7035778247A}" dt="2025-04-30T09:42:28.502" v="2317" actId="1076"/>
          <ac:picMkLst>
            <pc:docMk/>
            <pc:sldMk cId="3237429191" sldId="2076137909"/>
            <ac:picMk id="8" creationId="{6CDDF8F9-4F30-B18B-D104-0854026E1C2E}"/>
          </ac:picMkLst>
        </pc:picChg>
      </pc:sldChg>
      <pc:sldChg chg="addSp modSp mod">
        <pc:chgData name="Christophe Danquerque" userId="f98d8527-e262-4b37-9681-8886474659a4" providerId="ADAL" clId="{5AC8A626-70B6-4BA0-B0FC-A7035778247A}" dt="2025-04-30T09:38:45.631" v="2313" actId="1076"/>
        <pc:sldMkLst>
          <pc:docMk/>
          <pc:sldMk cId="3164513103" sldId="2076137918"/>
        </pc:sldMkLst>
        <pc:picChg chg="add mod">
          <ac:chgData name="Christophe Danquerque" userId="f98d8527-e262-4b37-9681-8886474659a4" providerId="ADAL" clId="{5AC8A626-70B6-4BA0-B0FC-A7035778247A}" dt="2025-04-30T09:38:45.631" v="2313" actId="1076"/>
          <ac:picMkLst>
            <pc:docMk/>
            <pc:sldMk cId="3164513103" sldId="2076137918"/>
            <ac:picMk id="2" creationId="{B54A3FCA-C3C8-5AC9-3391-7A2252DD3C9D}"/>
          </ac:picMkLst>
        </pc:picChg>
      </pc:sldChg>
      <pc:sldChg chg="addSp modSp mod">
        <pc:chgData name="Christophe Danquerque" userId="f98d8527-e262-4b37-9681-8886474659a4" providerId="ADAL" clId="{5AC8A626-70B6-4BA0-B0FC-A7035778247A}" dt="2025-04-30T09:32:20.215" v="2309" actId="1035"/>
        <pc:sldMkLst>
          <pc:docMk/>
          <pc:sldMk cId="2823388125" sldId="2076137919"/>
        </pc:sldMkLst>
        <pc:picChg chg="add mod">
          <ac:chgData name="Christophe Danquerque" userId="f98d8527-e262-4b37-9681-8886474659a4" providerId="ADAL" clId="{5AC8A626-70B6-4BA0-B0FC-A7035778247A}" dt="2025-04-30T09:32:20.215" v="2309" actId="1035"/>
          <ac:picMkLst>
            <pc:docMk/>
            <pc:sldMk cId="2823388125" sldId="2076137919"/>
            <ac:picMk id="2" creationId="{C53BC2FD-0CB8-DCE3-BD1A-98E900675BE3}"/>
          </ac:picMkLst>
        </pc:picChg>
      </pc:sldChg>
      <pc:sldChg chg="addSp modSp mod">
        <pc:chgData name="Christophe Danquerque" userId="f98d8527-e262-4b37-9681-8886474659a4" providerId="ADAL" clId="{5AC8A626-70B6-4BA0-B0FC-A7035778247A}" dt="2025-04-30T09:36:45.359" v="2311" actId="1076"/>
        <pc:sldMkLst>
          <pc:docMk/>
          <pc:sldMk cId="929094390" sldId="2076137922"/>
        </pc:sldMkLst>
        <pc:picChg chg="add mod">
          <ac:chgData name="Christophe Danquerque" userId="f98d8527-e262-4b37-9681-8886474659a4" providerId="ADAL" clId="{5AC8A626-70B6-4BA0-B0FC-A7035778247A}" dt="2025-04-30T09:36:45.359" v="2311" actId="1076"/>
          <ac:picMkLst>
            <pc:docMk/>
            <pc:sldMk cId="929094390" sldId="2076137922"/>
            <ac:picMk id="2" creationId="{E4BC20A6-0F2E-C2A9-4101-D83762029722}"/>
          </ac:picMkLst>
        </pc:picChg>
      </pc:sldChg>
      <pc:sldChg chg="delSp mod">
        <pc:chgData name="Christophe Danquerque" userId="f98d8527-e262-4b37-9681-8886474659a4" providerId="ADAL" clId="{5AC8A626-70B6-4BA0-B0FC-A7035778247A}" dt="2025-04-30T10:00:35.164" v="2347" actId="478"/>
        <pc:sldMkLst>
          <pc:docMk/>
          <pc:sldMk cId="2077294866" sldId="2076137923"/>
        </pc:sldMkLst>
      </pc:sldChg>
      <pc:sldChg chg="modSp mod">
        <pc:chgData name="Christophe Danquerque" userId="f98d8527-e262-4b37-9681-8886474659a4" providerId="ADAL" clId="{5AC8A626-70B6-4BA0-B0FC-A7035778247A}" dt="2025-04-30T09:14:12.744" v="2269" actId="20577"/>
        <pc:sldMkLst>
          <pc:docMk/>
          <pc:sldMk cId="2095510281" sldId="2076137924"/>
        </pc:sldMkLst>
        <pc:spChg chg="mod">
          <ac:chgData name="Christophe Danquerque" userId="f98d8527-e262-4b37-9681-8886474659a4" providerId="ADAL" clId="{5AC8A626-70B6-4BA0-B0FC-A7035778247A}" dt="2025-04-30T09:14:12.744" v="2269" actId="20577"/>
          <ac:spMkLst>
            <pc:docMk/>
            <pc:sldMk cId="2095510281" sldId="2076137924"/>
            <ac:spMk id="9" creationId="{3DD64244-AC97-CB9E-47B9-2D64043AF7B2}"/>
          </ac:spMkLst>
        </pc:spChg>
      </pc:sldChg>
      <pc:sldChg chg="modSp mod">
        <pc:chgData name="Christophe Danquerque" userId="f98d8527-e262-4b37-9681-8886474659a4" providerId="ADAL" clId="{5AC8A626-70B6-4BA0-B0FC-A7035778247A}" dt="2025-04-30T09:18:33.073" v="2271" actId="20577"/>
        <pc:sldMkLst>
          <pc:docMk/>
          <pc:sldMk cId="1185064376" sldId="2076137925"/>
        </pc:sldMkLst>
        <pc:spChg chg="mod">
          <ac:chgData name="Christophe Danquerque" userId="f98d8527-e262-4b37-9681-8886474659a4" providerId="ADAL" clId="{5AC8A626-70B6-4BA0-B0FC-A7035778247A}" dt="2025-04-30T09:18:33.073" v="2271" actId="20577"/>
          <ac:spMkLst>
            <pc:docMk/>
            <pc:sldMk cId="1185064376" sldId="2076137925"/>
            <ac:spMk id="9" creationId="{085AE792-A1F7-1A27-BA91-D0ABA0AF38F9}"/>
          </ac:spMkLst>
        </pc:spChg>
      </pc:sldChg>
      <pc:sldChg chg="modSp mod">
        <pc:chgData name="Christophe Danquerque" userId="f98d8527-e262-4b37-9681-8886474659a4" providerId="ADAL" clId="{5AC8A626-70B6-4BA0-B0FC-A7035778247A}" dt="2025-04-30T09:27:42.009" v="2303" actId="20577"/>
        <pc:sldMkLst>
          <pc:docMk/>
          <pc:sldMk cId="4050761679" sldId="2076137926"/>
        </pc:sldMkLst>
        <pc:spChg chg="mod">
          <ac:chgData name="Christophe Danquerque" userId="f98d8527-e262-4b37-9681-8886474659a4" providerId="ADAL" clId="{5AC8A626-70B6-4BA0-B0FC-A7035778247A}" dt="2025-04-30T09:27:42.009" v="2303" actId="20577"/>
          <ac:spMkLst>
            <pc:docMk/>
            <pc:sldMk cId="4050761679" sldId="2076137926"/>
            <ac:spMk id="9" creationId="{54B2FBF2-F942-C1C1-2E09-1A93C691D7F1}"/>
          </ac:spMkLst>
        </pc:spChg>
      </pc:sldChg>
      <pc:sldMasterChg chg="del delSldLayout">
        <pc:chgData name="Christophe Danquerque" userId="f98d8527-e262-4b37-9681-8886474659a4" providerId="ADAL" clId="{5AC8A626-70B6-4BA0-B0FC-A7035778247A}" dt="2025-04-23T12:16:20.158" v="0" actId="2696"/>
        <pc:sldMasterMkLst>
          <pc:docMk/>
          <pc:sldMasterMk cId="3197962721" sldId="2147483677"/>
        </pc:sldMasterMkLst>
        <pc:sldLayoutChg chg="del">
          <pc:chgData name="Christophe Danquerque" userId="f98d8527-e262-4b37-9681-8886474659a4" providerId="ADAL" clId="{5AC8A626-70B6-4BA0-B0FC-A7035778247A}" dt="2025-04-23T12:16:20.158" v="0" actId="2696"/>
          <pc:sldLayoutMkLst>
            <pc:docMk/>
            <pc:sldMasterMk cId="3197962721" sldId="2147483677"/>
            <pc:sldLayoutMk cId="3774201455" sldId="2147483678"/>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2558866887" sldId="2147483679"/>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3118934255" sldId="2147483680"/>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3844834543" sldId="2147483681"/>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3139295000" sldId="2147483682"/>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3202382751" sldId="2147483683"/>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2973857381" sldId="2147483684"/>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3882861828" sldId="2147483685"/>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1722785172" sldId="2147483686"/>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527238984" sldId="2147483687"/>
          </pc:sldLayoutMkLst>
        </pc:sldLayoutChg>
        <pc:sldLayoutChg chg="del">
          <pc:chgData name="Christophe Danquerque" userId="f98d8527-e262-4b37-9681-8886474659a4" providerId="ADAL" clId="{5AC8A626-70B6-4BA0-B0FC-A7035778247A}" dt="2025-04-23T12:16:20.158" v="0" actId="2696"/>
          <pc:sldLayoutMkLst>
            <pc:docMk/>
            <pc:sldMasterMk cId="3197962721" sldId="2147483677"/>
            <pc:sldLayoutMk cId="3732436391" sldId="2147483688"/>
          </pc:sldLayoutMkLst>
        </pc:sldLayoutChg>
      </pc:sldMasterChg>
    </pc:docChg>
  </pc:docChgLst>
  <pc:docChgLst>
    <pc:chgData name="Anthony De Burghrave" userId="S::anthony.deburghrave@eaux-et-vilaine.bzh::f0894794-4d87-4f49-9553-49e314e1cc80" providerId="AD" clId="Web-{272D2BDC-3E01-9EE2-4393-FB9C90024324}"/>
    <pc:docChg chg="addSld delSld modSld">
      <pc:chgData name="Anthony De Burghrave" userId="S::anthony.deburghrave@eaux-et-vilaine.bzh::f0894794-4d87-4f49-9553-49e314e1cc80" providerId="AD" clId="Web-{272D2BDC-3E01-9EE2-4393-FB9C90024324}" dt="2025-04-23T10:00:55.517" v="2"/>
      <pc:docMkLst>
        <pc:docMk/>
      </pc:docMkLst>
      <pc:sldChg chg="add del">
        <pc:chgData name="Anthony De Burghrave" userId="S::anthony.deburghrave@eaux-et-vilaine.bzh::f0894794-4d87-4f49-9553-49e314e1cc80" providerId="AD" clId="Web-{272D2BDC-3E01-9EE2-4393-FB9C90024324}" dt="2025-04-23T10:00:42.188" v="1"/>
        <pc:sldMkLst>
          <pc:docMk/>
          <pc:sldMk cId="2418672624" sldId="2076137880"/>
        </pc:sldMkLst>
      </pc:sldChg>
      <pc:sldChg chg="addSp delSp modSp">
        <pc:chgData name="Anthony De Burghrave" userId="S::anthony.deburghrave@eaux-et-vilaine.bzh::f0894794-4d87-4f49-9553-49e314e1cc80" providerId="AD" clId="Web-{272D2BDC-3E01-9EE2-4393-FB9C90024324}" dt="2025-04-23T10:00:55.517" v="2"/>
        <pc:sldMkLst>
          <pc:docMk/>
          <pc:sldMk cId="427349152" sldId="2076137887"/>
        </pc:sldMkLst>
      </pc:sldChg>
    </pc:docChg>
  </pc:docChgLst>
  <pc:docChgLst>
    <pc:chgData name="Anthony De Burghrave" userId="S::anthony.deburghrave@eaux-et-vilaine.bzh::f0894794-4d87-4f49-9553-49e314e1cc80" providerId="AD" clId="Web-{87BBE83A-3FDB-135F-B4BE-C51EDE82E340}"/>
    <pc:docChg chg="modSld">
      <pc:chgData name="Anthony De Burghrave" userId="S::anthony.deburghrave@eaux-et-vilaine.bzh::f0894794-4d87-4f49-9553-49e314e1cc80" providerId="AD" clId="Web-{87BBE83A-3FDB-135F-B4BE-C51EDE82E340}" dt="2025-04-25T06:50:31.419" v="6"/>
      <pc:docMkLst>
        <pc:docMk/>
      </pc:docMkLst>
      <pc:sldChg chg="addSp delSp modSp">
        <pc:chgData name="Anthony De Burghrave" userId="S::anthony.deburghrave@eaux-et-vilaine.bzh::f0894794-4d87-4f49-9553-49e314e1cc80" providerId="AD" clId="Web-{87BBE83A-3FDB-135F-B4BE-C51EDE82E340}" dt="2025-04-25T06:50:31.419" v="6"/>
        <pc:sldMkLst>
          <pc:docMk/>
          <pc:sldMk cId="2406050193" sldId="2076137928"/>
        </pc:sldMkLst>
        <pc:picChg chg="add mod modCrop">
          <ac:chgData name="Anthony De Burghrave" userId="S::anthony.deburghrave@eaux-et-vilaine.bzh::f0894794-4d87-4f49-9553-49e314e1cc80" providerId="AD" clId="Web-{87BBE83A-3FDB-135F-B4BE-C51EDE82E340}" dt="2025-04-25T06:50:31.419" v="6"/>
          <ac:picMkLst>
            <pc:docMk/>
            <pc:sldMk cId="2406050193" sldId="2076137928"/>
            <ac:picMk id="2" creationId="{31995F8E-0092-29D8-738B-D2FD1176A314}"/>
          </ac:picMkLst>
        </pc:picChg>
      </pc:sldChg>
    </pc:docChg>
  </pc:docChgLst>
  <pc:docChgLst>
    <pc:chgData name="Fanny Dubeau" userId="S::fanny.dubeau@eaux-et-vilaine.bzh::5615d7b3-0eca-465f-bd9c-8349be15c1b0" providerId="AD" clId="Web-{2A8B10ED-7403-4566-AA5A-43A40D7E7573}"/>
    <pc:docChg chg="addSld delSld modSld sldOrd">
      <pc:chgData name="Fanny Dubeau" userId="S::fanny.dubeau@eaux-et-vilaine.bzh::5615d7b3-0eca-465f-bd9c-8349be15c1b0" providerId="AD" clId="Web-{2A8B10ED-7403-4566-AA5A-43A40D7E7573}" dt="2025-04-09T09:24:11.651" v="291" actId="1076"/>
      <pc:docMkLst>
        <pc:docMk/>
      </pc:docMkLst>
      <pc:sldChg chg="modSp">
        <pc:chgData name="Fanny Dubeau" userId="S::fanny.dubeau@eaux-et-vilaine.bzh::5615d7b3-0eca-465f-bd9c-8349be15c1b0" providerId="AD" clId="Web-{2A8B10ED-7403-4566-AA5A-43A40D7E7573}" dt="2025-04-09T09:23:24.525" v="288" actId="20577"/>
        <pc:sldMkLst>
          <pc:docMk/>
          <pc:sldMk cId="3850952981" sldId="2076137888"/>
        </pc:sldMkLst>
      </pc:sldChg>
      <pc:sldChg chg="addSp delSp modSp ord">
        <pc:chgData name="Fanny Dubeau" userId="S::fanny.dubeau@eaux-et-vilaine.bzh::5615d7b3-0eca-465f-bd9c-8349be15c1b0" providerId="AD" clId="Web-{2A8B10ED-7403-4566-AA5A-43A40D7E7573}" dt="2025-04-09T09:24:11.651" v="291" actId="1076"/>
        <pc:sldMkLst>
          <pc:docMk/>
          <pc:sldMk cId="2625385050" sldId="2076137889"/>
        </pc:sldMkLst>
      </pc:sldChg>
      <pc:sldChg chg="addSp delSp modSp add del replId">
        <pc:chgData name="Fanny Dubeau" userId="S::fanny.dubeau@eaux-et-vilaine.bzh::5615d7b3-0eca-465f-bd9c-8349be15c1b0" providerId="AD" clId="Web-{2A8B10ED-7403-4566-AA5A-43A40D7E7573}" dt="2025-04-09T08:15:45.074" v="21"/>
        <pc:sldMkLst>
          <pc:docMk/>
          <pc:sldMk cId="3732468137" sldId="2076137890"/>
        </pc:sldMkLst>
      </pc:sldChg>
      <pc:sldChg chg="delSp modSp new">
        <pc:chgData name="Fanny Dubeau" userId="S::fanny.dubeau@eaux-et-vilaine.bzh::5615d7b3-0eca-465f-bd9c-8349be15c1b0" providerId="AD" clId="Web-{2A8B10ED-7403-4566-AA5A-43A40D7E7573}" dt="2025-04-09T08:23:47.523" v="121" actId="20577"/>
        <pc:sldMkLst>
          <pc:docMk/>
          <pc:sldMk cId="3738268592" sldId="2076137891"/>
        </pc:sldMkLst>
        <pc:spChg chg="mod">
          <ac:chgData name="Fanny Dubeau" userId="S::fanny.dubeau@eaux-et-vilaine.bzh::5615d7b3-0eca-465f-bd9c-8349be15c1b0" providerId="AD" clId="Web-{2A8B10ED-7403-4566-AA5A-43A40D7E7573}" dt="2025-04-09T08:16:42.780" v="34" actId="1076"/>
          <ac:spMkLst>
            <pc:docMk/>
            <pc:sldMk cId="3738268592" sldId="2076137891"/>
            <ac:spMk id="2" creationId="{C0E60AC8-B202-2360-269A-3B4AA8C63C3A}"/>
          </ac:spMkLst>
        </pc:spChg>
        <pc:spChg chg="mod">
          <ac:chgData name="Fanny Dubeau" userId="S::fanny.dubeau@eaux-et-vilaine.bzh::5615d7b3-0eca-465f-bd9c-8349be15c1b0" providerId="AD" clId="Web-{2A8B10ED-7403-4566-AA5A-43A40D7E7573}" dt="2025-04-09T08:23:21.225" v="117" actId="20577"/>
          <ac:spMkLst>
            <pc:docMk/>
            <pc:sldMk cId="3738268592" sldId="2076137891"/>
            <ac:spMk id="6" creationId="{726DD90F-698B-DFB9-CDB9-7D991F930571}"/>
          </ac:spMkLst>
        </pc:spChg>
        <pc:spChg chg="mod">
          <ac:chgData name="Fanny Dubeau" userId="S::fanny.dubeau@eaux-et-vilaine.bzh::5615d7b3-0eca-465f-bd9c-8349be15c1b0" providerId="AD" clId="Web-{2A8B10ED-7403-4566-AA5A-43A40D7E7573}" dt="2025-04-09T08:23:38.054" v="119" actId="20577"/>
          <ac:spMkLst>
            <pc:docMk/>
            <pc:sldMk cId="3738268592" sldId="2076137891"/>
            <ac:spMk id="7" creationId="{D786F5B8-A069-AA18-086F-44862BD2E162}"/>
          </ac:spMkLst>
        </pc:spChg>
        <pc:spChg chg="mod">
          <ac:chgData name="Fanny Dubeau" userId="S::fanny.dubeau@eaux-et-vilaine.bzh::5615d7b3-0eca-465f-bd9c-8349be15c1b0" providerId="AD" clId="Web-{2A8B10ED-7403-4566-AA5A-43A40D7E7573}" dt="2025-04-09T08:23:47.523" v="121" actId="20577"/>
          <ac:spMkLst>
            <pc:docMk/>
            <pc:sldMk cId="3738268592" sldId="2076137891"/>
            <ac:spMk id="9" creationId="{50CF4640-76A2-2BCA-B077-87825F6DCF7A}"/>
          </ac:spMkLst>
        </pc:spChg>
      </pc:sldChg>
      <pc:sldChg chg="addSp delSp modSp add replId">
        <pc:chgData name="Fanny Dubeau" userId="S::fanny.dubeau@eaux-et-vilaine.bzh::5615d7b3-0eca-465f-bd9c-8349be15c1b0" providerId="AD" clId="Web-{2A8B10ED-7403-4566-AA5A-43A40D7E7573}" dt="2025-04-09T09:23:25.086" v="289" actId="20577"/>
        <pc:sldMkLst>
          <pc:docMk/>
          <pc:sldMk cId="643290216" sldId="2076137892"/>
        </pc:sldMkLst>
      </pc:sldChg>
    </pc:docChg>
  </pc:docChgLst>
  <pc:docChgLst>
    <pc:chgData name="Anthony De Burghrave" userId="f0894794-4d87-4f49-9553-49e314e1cc80" providerId="ADAL" clId="{91B64E11-D0B3-4624-8452-C5CF7E615B5D}"/>
    <pc:docChg chg="custSel addSld modSld">
      <pc:chgData name="Anthony De Burghrave" userId="f0894794-4d87-4f49-9553-49e314e1cc80" providerId="ADAL" clId="{91B64E11-D0B3-4624-8452-C5CF7E615B5D}" dt="2025-04-03T15:28:43.370" v="816"/>
      <pc:docMkLst>
        <pc:docMk/>
      </pc:docMkLst>
      <pc:sldChg chg="addSp delSp modSp add mod modNotesTx">
        <pc:chgData name="Anthony De Burghrave" userId="f0894794-4d87-4f49-9553-49e314e1cc80" providerId="ADAL" clId="{91B64E11-D0B3-4624-8452-C5CF7E615B5D}" dt="2025-04-03T15:28:43.370" v="816"/>
        <pc:sldMkLst>
          <pc:docMk/>
          <pc:sldMk cId="3491264270" sldId="2076137886"/>
        </pc:sldMkLst>
      </pc:sldChg>
      <pc:sldChg chg="delSp modSp add mod">
        <pc:chgData name="Anthony De Burghrave" userId="f0894794-4d87-4f49-9553-49e314e1cc80" providerId="ADAL" clId="{91B64E11-D0B3-4624-8452-C5CF7E615B5D}" dt="2025-04-03T15:27:46.422" v="784"/>
        <pc:sldMkLst>
          <pc:docMk/>
          <pc:sldMk cId="427349152" sldId="2076137887"/>
        </pc:sldMkLst>
      </pc:sldChg>
    </pc:docChg>
  </pc:docChgLst>
  <pc:docChgLst>
    <pc:chgData name="Fanny Dubeau" userId="S::fanny.dubeau@eaux-et-vilaine.bzh::5615d7b3-0eca-465f-bd9c-8349be15c1b0" providerId="AD" clId="Web-{E31EBBDD-EFC1-4FCB-A885-DE70C8F26CEC}"/>
    <pc:docChg chg="addSld modSld">
      <pc:chgData name="Fanny Dubeau" userId="S::fanny.dubeau@eaux-et-vilaine.bzh::5615d7b3-0eca-465f-bd9c-8349be15c1b0" providerId="AD" clId="Web-{E31EBBDD-EFC1-4FCB-A885-DE70C8F26CEC}" dt="2025-04-09T07:27:10.123" v="1"/>
      <pc:docMkLst>
        <pc:docMk/>
      </pc:docMkLst>
      <pc:sldChg chg="delSp add replId">
        <pc:chgData name="Fanny Dubeau" userId="S::fanny.dubeau@eaux-et-vilaine.bzh::5615d7b3-0eca-465f-bd9c-8349be15c1b0" providerId="AD" clId="Web-{E31EBBDD-EFC1-4FCB-A885-DE70C8F26CEC}" dt="2025-04-09T07:27:10.123" v="1"/>
        <pc:sldMkLst>
          <pc:docMk/>
          <pc:sldMk cId="3850952981" sldId="2076137888"/>
        </pc:sldMkLst>
      </pc:sldChg>
    </pc:docChg>
  </pc:docChgLst>
  <pc:docChgLst>
    <pc:chgData name="Nathalie Pecheux" userId="7189cd83-f1dc-4168-8e01-754f2957c4b7" providerId="ADAL" clId="{906EEAF1-74E5-4E22-8FA0-03E40DFD0068}"/>
    <pc:docChg chg="undo redo custSel addSld delSld modSld sldOrd">
      <pc:chgData name="Nathalie Pecheux" userId="7189cd83-f1dc-4168-8e01-754f2957c4b7" providerId="ADAL" clId="{906EEAF1-74E5-4E22-8FA0-03E40DFD0068}" dt="2025-05-05T13:12:56.117" v="4843" actId="20577"/>
      <pc:docMkLst>
        <pc:docMk/>
      </pc:docMkLst>
      <pc:sldChg chg="addSp delSp modSp del mod modNotesTx">
        <pc:chgData name="Nathalie Pecheux" userId="7189cd83-f1dc-4168-8e01-754f2957c4b7" providerId="ADAL" clId="{906EEAF1-74E5-4E22-8FA0-03E40DFD0068}" dt="2025-04-24T15:25:43.113" v="2169" actId="47"/>
        <pc:sldMkLst>
          <pc:docMk/>
          <pc:sldMk cId="1198772400" sldId="2076137893"/>
        </pc:sldMkLst>
      </pc:sldChg>
      <pc:sldChg chg="add ord">
        <pc:chgData name="Nathalie Pecheux" userId="7189cd83-f1dc-4168-8e01-754f2957c4b7" providerId="ADAL" clId="{906EEAF1-74E5-4E22-8FA0-03E40DFD0068}" dt="2025-04-24T15:25:50.336" v="2171"/>
        <pc:sldMkLst>
          <pc:docMk/>
          <pc:sldMk cId="3841391459" sldId="2076137903"/>
        </pc:sldMkLst>
      </pc:sldChg>
      <pc:sldChg chg="modSp mod">
        <pc:chgData name="Nathalie Pecheux" userId="7189cd83-f1dc-4168-8e01-754f2957c4b7" providerId="ADAL" clId="{906EEAF1-74E5-4E22-8FA0-03E40DFD0068}" dt="2025-04-30T09:41:08.511" v="4608" actId="1076"/>
        <pc:sldMkLst>
          <pc:docMk/>
          <pc:sldMk cId="3720894721" sldId="2076137905"/>
        </pc:sldMkLst>
        <pc:spChg chg="mod">
          <ac:chgData name="Nathalie Pecheux" userId="7189cd83-f1dc-4168-8e01-754f2957c4b7" providerId="ADAL" clId="{906EEAF1-74E5-4E22-8FA0-03E40DFD0068}" dt="2025-04-30T09:41:02.036" v="4607" actId="14100"/>
          <ac:spMkLst>
            <pc:docMk/>
            <pc:sldMk cId="3720894721" sldId="2076137905"/>
            <ac:spMk id="9" creationId="{76B47C3F-6878-B74A-51BE-77A16DFC69EA}"/>
          </ac:spMkLst>
        </pc:spChg>
        <pc:picChg chg="mod">
          <ac:chgData name="Nathalie Pecheux" userId="7189cd83-f1dc-4168-8e01-754f2957c4b7" providerId="ADAL" clId="{906EEAF1-74E5-4E22-8FA0-03E40DFD0068}" dt="2025-04-30T09:41:08.511" v="4608" actId="1076"/>
          <ac:picMkLst>
            <pc:docMk/>
            <pc:sldMk cId="3720894721" sldId="2076137905"/>
            <ac:picMk id="2" creationId="{1F6A8C6F-5A8F-D17C-6CBD-EC48B21F85B1}"/>
          </ac:picMkLst>
        </pc:picChg>
      </pc:sldChg>
      <pc:sldChg chg="modSp mod ord">
        <pc:chgData name="Nathalie Pecheux" userId="7189cd83-f1dc-4168-8e01-754f2957c4b7" providerId="ADAL" clId="{906EEAF1-74E5-4E22-8FA0-03E40DFD0068}" dt="2025-04-30T09:30:25.285" v="4560" actId="1076"/>
        <pc:sldMkLst>
          <pc:docMk/>
          <pc:sldMk cId="1130984761" sldId="2076137908"/>
        </pc:sldMkLst>
        <pc:spChg chg="mod">
          <ac:chgData name="Nathalie Pecheux" userId="7189cd83-f1dc-4168-8e01-754f2957c4b7" providerId="ADAL" clId="{906EEAF1-74E5-4E22-8FA0-03E40DFD0068}" dt="2025-04-30T09:30:17.304" v="4559" actId="6549"/>
          <ac:spMkLst>
            <pc:docMk/>
            <pc:sldMk cId="1130984761" sldId="2076137908"/>
            <ac:spMk id="9" creationId="{DD246A3C-E0D8-8B13-320C-39BB6B4FE722}"/>
          </ac:spMkLst>
        </pc:spChg>
        <pc:picChg chg="mod">
          <ac:chgData name="Nathalie Pecheux" userId="7189cd83-f1dc-4168-8e01-754f2957c4b7" providerId="ADAL" clId="{906EEAF1-74E5-4E22-8FA0-03E40DFD0068}" dt="2025-04-30T09:30:25.285" v="4560" actId="1076"/>
          <ac:picMkLst>
            <pc:docMk/>
            <pc:sldMk cId="1130984761" sldId="2076137908"/>
            <ac:picMk id="2" creationId="{3CCD0E23-0CEF-4295-FF2A-A93F12B4DAED}"/>
          </ac:picMkLst>
        </pc:picChg>
      </pc:sldChg>
      <pc:sldChg chg="modSp mod">
        <pc:chgData name="Nathalie Pecheux" userId="7189cd83-f1dc-4168-8e01-754f2957c4b7" providerId="ADAL" clId="{906EEAF1-74E5-4E22-8FA0-03E40DFD0068}" dt="2025-04-30T09:47:20.057" v="4609" actId="20577"/>
        <pc:sldMkLst>
          <pc:docMk/>
          <pc:sldMk cId="3237429191" sldId="2076137909"/>
        </pc:sldMkLst>
        <pc:spChg chg="mod">
          <ac:chgData name="Nathalie Pecheux" userId="7189cd83-f1dc-4168-8e01-754f2957c4b7" providerId="ADAL" clId="{906EEAF1-74E5-4E22-8FA0-03E40DFD0068}" dt="2025-04-30T09:47:20.057" v="4609" actId="20577"/>
          <ac:spMkLst>
            <pc:docMk/>
            <pc:sldMk cId="3237429191" sldId="2076137909"/>
            <ac:spMk id="3" creationId="{3EF34099-D5A9-9A4A-3676-5D36962CD4DF}"/>
          </ac:spMkLst>
        </pc:spChg>
      </pc:sldChg>
      <pc:sldChg chg="addSp delSp modSp add mod modNotesTx">
        <pc:chgData name="Nathalie Pecheux" userId="7189cd83-f1dc-4168-8e01-754f2957c4b7" providerId="ADAL" clId="{906EEAF1-74E5-4E22-8FA0-03E40DFD0068}" dt="2025-04-30T08:48:50.631" v="4528" actId="108"/>
        <pc:sldMkLst>
          <pc:docMk/>
          <pc:sldMk cId="2077294866" sldId="2076137923"/>
        </pc:sldMkLst>
        <pc:spChg chg="add mod">
          <ac:chgData name="Nathalie Pecheux" userId="7189cd83-f1dc-4168-8e01-754f2957c4b7" providerId="ADAL" clId="{906EEAF1-74E5-4E22-8FA0-03E40DFD0068}" dt="2025-04-30T08:48:50.631" v="4528" actId="108"/>
          <ac:spMkLst>
            <pc:docMk/>
            <pc:sldMk cId="2077294866" sldId="2076137923"/>
            <ac:spMk id="5" creationId="{0D644598-9A28-BA21-F4DD-FF0298B00C59}"/>
          </ac:spMkLst>
        </pc:spChg>
      </pc:sldChg>
      <pc:sldChg chg="addSp delSp modSp add mod modNotesTx">
        <pc:chgData name="Nathalie Pecheux" userId="7189cd83-f1dc-4168-8e01-754f2957c4b7" providerId="ADAL" clId="{906EEAF1-74E5-4E22-8FA0-03E40DFD0068}" dt="2025-04-25T07:30:32.516" v="4441" actId="20577"/>
        <pc:sldMkLst>
          <pc:docMk/>
          <pc:sldMk cId="2095510281" sldId="2076137924"/>
        </pc:sldMkLst>
        <pc:spChg chg="mod">
          <ac:chgData name="Nathalie Pecheux" userId="7189cd83-f1dc-4168-8e01-754f2957c4b7" providerId="ADAL" clId="{906EEAF1-74E5-4E22-8FA0-03E40DFD0068}" dt="2025-04-25T07:30:32.516" v="4441" actId="20577"/>
          <ac:spMkLst>
            <pc:docMk/>
            <pc:sldMk cId="2095510281" sldId="2076137924"/>
            <ac:spMk id="9" creationId="{3DD64244-AC97-CB9E-47B9-2D64043AF7B2}"/>
          </ac:spMkLst>
        </pc:spChg>
        <pc:spChg chg="add mod">
          <ac:chgData name="Nathalie Pecheux" userId="7189cd83-f1dc-4168-8e01-754f2957c4b7" providerId="ADAL" clId="{906EEAF1-74E5-4E22-8FA0-03E40DFD0068}" dt="2025-04-25T06:57:13.667" v="3717" actId="1076"/>
          <ac:spMkLst>
            <pc:docMk/>
            <pc:sldMk cId="2095510281" sldId="2076137924"/>
            <ac:spMk id="10" creationId="{CCCFC4E3-7FFA-C4B8-9B97-FE561C30C861}"/>
          </ac:spMkLst>
        </pc:spChg>
        <pc:picChg chg="add mod ord">
          <ac:chgData name="Nathalie Pecheux" userId="7189cd83-f1dc-4168-8e01-754f2957c4b7" providerId="ADAL" clId="{906EEAF1-74E5-4E22-8FA0-03E40DFD0068}" dt="2025-04-25T06:56:31.313" v="3661" actId="14100"/>
          <ac:picMkLst>
            <pc:docMk/>
            <pc:sldMk cId="2095510281" sldId="2076137924"/>
            <ac:picMk id="8" creationId="{33AB8D74-303B-0A37-F586-0FAAA3EF6A50}"/>
          </ac:picMkLst>
        </pc:picChg>
        <pc:picChg chg="add mod">
          <ac:chgData name="Nathalie Pecheux" userId="7189cd83-f1dc-4168-8e01-754f2957c4b7" providerId="ADAL" clId="{906EEAF1-74E5-4E22-8FA0-03E40DFD0068}" dt="2025-04-25T06:58:57.347" v="3720" actId="14100"/>
          <ac:picMkLst>
            <pc:docMk/>
            <pc:sldMk cId="2095510281" sldId="2076137924"/>
            <ac:picMk id="11" creationId="{5C03038B-B09C-91AF-5127-2D9E255ADD9D}"/>
          </ac:picMkLst>
        </pc:picChg>
      </pc:sldChg>
      <pc:sldChg chg="delSp modSp add mod modNotesTx">
        <pc:chgData name="Nathalie Pecheux" userId="7189cd83-f1dc-4168-8e01-754f2957c4b7" providerId="ADAL" clId="{906EEAF1-74E5-4E22-8FA0-03E40DFD0068}" dt="2025-05-05T13:12:56.117" v="4843" actId="20577"/>
        <pc:sldMkLst>
          <pc:docMk/>
          <pc:sldMk cId="1185064376" sldId="2076137925"/>
        </pc:sldMkLst>
        <pc:spChg chg="mod">
          <ac:chgData name="Nathalie Pecheux" userId="7189cd83-f1dc-4168-8e01-754f2957c4b7" providerId="ADAL" clId="{906EEAF1-74E5-4E22-8FA0-03E40DFD0068}" dt="2025-04-30T09:32:30.838" v="4606" actId="20577"/>
          <ac:spMkLst>
            <pc:docMk/>
            <pc:sldMk cId="1185064376" sldId="2076137925"/>
            <ac:spMk id="9" creationId="{085AE792-A1F7-1A27-BA91-D0ABA0AF38F9}"/>
          </ac:spMkLst>
        </pc:spChg>
        <pc:picChg chg="mod ord">
          <ac:chgData name="Nathalie Pecheux" userId="7189cd83-f1dc-4168-8e01-754f2957c4b7" providerId="ADAL" clId="{906EEAF1-74E5-4E22-8FA0-03E40DFD0068}" dt="2025-04-24T15:33:32.156" v="2214" actId="167"/>
          <ac:picMkLst>
            <pc:docMk/>
            <pc:sldMk cId="1185064376" sldId="2076137925"/>
            <ac:picMk id="5" creationId="{2DE7F79B-D686-8145-4751-BBC64BA734F6}"/>
          </ac:picMkLst>
        </pc:picChg>
      </pc:sldChg>
      <pc:sldChg chg="addSp delSp modSp add mod modAnim modNotesTx">
        <pc:chgData name="Nathalie Pecheux" userId="7189cd83-f1dc-4168-8e01-754f2957c4b7" providerId="ADAL" clId="{906EEAF1-74E5-4E22-8FA0-03E40DFD0068}" dt="2025-04-25T07:32:28.384" v="4443"/>
        <pc:sldMkLst>
          <pc:docMk/>
          <pc:sldMk cId="4050761679" sldId="2076137926"/>
        </pc:sldMkLst>
        <pc:spChg chg="mod">
          <ac:chgData name="Nathalie Pecheux" userId="7189cd83-f1dc-4168-8e01-754f2957c4b7" providerId="ADAL" clId="{906EEAF1-74E5-4E22-8FA0-03E40DFD0068}" dt="2025-04-25T07:20:27.425" v="4373" actId="13926"/>
          <ac:spMkLst>
            <pc:docMk/>
            <pc:sldMk cId="4050761679" sldId="2076137926"/>
            <ac:spMk id="9" creationId="{54B2FBF2-F942-C1C1-2E09-1A93C691D7F1}"/>
          </ac:spMkLst>
        </pc:spChg>
        <pc:spChg chg="mod">
          <ac:chgData name="Nathalie Pecheux" userId="7189cd83-f1dc-4168-8e01-754f2957c4b7" providerId="ADAL" clId="{906EEAF1-74E5-4E22-8FA0-03E40DFD0068}" dt="2025-04-24T15:31:38.989" v="2203" actId="14100"/>
          <ac:spMkLst>
            <pc:docMk/>
            <pc:sldMk cId="4050761679" sldId="2076137926"/>
            <ac:spMk id="18" creationId="{3482E255-E0E9-08E7-D3B8-71D57F981581}"/>
          </ac:spMkLst>
        </pc:spChg>
        <pc:grpChg chg="add mod">
          <ac:chgData name="Nathalie Pecheux" userId="7189cd83-f1dc-4168-8e01-754f2957c4b7" providerId="ADAL" clId="{906EEAF1-74E5-4E22-8FA0-03E40DFD0068}" dt="2025-04-24T15:31:38.989" v="2203" actId="14100"/>
          <ac:grpSpMkLst>
            <pc:docMk/>
            <pc:sldMk cId="4050761679" sldId="2076137926"/>
            <ac:grpSpMk id="15" creationId="{D5F0DD2A-42C1-F8B1-DD84-199AB5D0FE62}"/>
          </ac:grpSpMkLst>
        </pc:grpChg>
        <pc:picChg chg="add mod">
          <ac:chgData name="Nathalie Pecheux" userId="7189cd83-f1dc-4168-8e01-754f2957c4b7" providerId="ADAL" clId="{906EEAF1-74E5-4E22-8FA0-03E40DFD0068}" dt="2025-04-24T15:31:26.650" v="2199" actId="1076"/>
          <ac:picMkLst>
            <pc:docMk/>
            <pc:sldMk cId="4050761679" sldId="2076137926"/>
            <ac:picMk id="10" creationId="{64421AF3-E307-8B5E-7CF4-671D714690D4}"/>
          </ac:picMkLst>
        </pc:picChg>
        <pc:picChg chg="add mod">
          <ac:chgData name="Nathalie Pecheux" userId="7189cd83-f1dc-4168-8e01-754f2957c4b7" providerId="ADAL" clId="{906EEAF1-74E5-4E22-8FA0-03E40DFD0068}" dt="2025-04-24T15:31:45.826" v="2205" actId="1076"/>
          <ac:picMkLst>
            <pc:docMk/>
            <pc:sldMk cId="4050761679" sldId="2076137926"/>
            <ac:picMk id="12" creationId="{B2428139-A823-8E19-DD19-3C737EFA8893}"/>
          </ac:picMkLst>
        </pc:picChg>
        <pc:picChg chg="add mod">
          <ac:chgData name="Nathalie Pecheux" userId="7189cd83-f1dc-4168-8e01-754f2957c4b7" providerId="ADAL" clId="{906EEAF1-74E5-4E22-8FA0-03E40DFD0068}" dt="2025-04-24T15:31:48.067" v="2206" actId="1076"/>
          <ac:picMkLst>
            <pc:docMk/>
            <pc:sldMk cId="4050761679" sldId="2076137926"/>
            <ac:picMk id="13" creationId="{D425CDB3-6ED5-FBB2-E131-54493A130CAE}"/>
          </ac:picMkLst>
        </pc:picChg>
        <pc:picChg chg="mod">
          <ac:chgData name="Nathalie Pecheux" userId="7189cd83-f1dc-4168-8e01-754f2957c4b7" providerId="ADAL" clId="{906EEAF1-74E5-4E22-8FA0-03E40DFD0068}" dt="2025-04-24T15:31:38.989" v="2203" actId="14100"/>
          <ac:picMkLst>
            <pc:docMk/>
            <pc:sldMk cId="4050761679" sldId="2076137926"/>
            <ac:picMk id="16" creationId="{E622A546-6C5C-9AFC-DCB3-1C280D914F7D}"/>
          </ac:picMkLst>
        </pc:picChg>
      </pc:sldChg>
      <pc:sldChg chg="addSp delSp modSp add mod modNotesTx">
        <pc:chgData name="Nathalie Pecheux" userId="7189cd83-f1dc-4168-8e01-754f2957c4b7" providerId="ADAL" clId="{906EEAF1-74E5-4E22-8FA0-03E40DFD0068}" dt="2025-04-30T06:21:12.832" v="4472" actId="1076"/>
        <pc:sldMkLst>
          <pc:docMk/>
          <pc:sldMk cId="86750568" sldId="2076137929"/>
        </pc:sldMkLst>
        <pc:spChg chg="mod">
          <ac:chgData name="Nathalie Pecheux" userId="7189cd83-f1dc-4168-8e01-754f2957c4b7" providerId="ADAL" clId="{906EEAF1-74E5-4E22-8FA0-03E40DFD0068}" dt="2025-04-25T07:01:41.651" v="3758" actId="20577"/>
          <ac:spMkLst>
            <pc:docMk/>
            <pc:sldMk cId="86750568" sldId="2076137929"/>
            <ac:spMk id="4" creationId="{1CC3393A-C4A1-6764-ABF2-62FCA9AB3A8B}"/>
          </ac:spMkLst>
        </pc:spChg>
        <pc:spChg chg="mod">
          <ac:chgData name="Nathalie Pecheux" userId="7189cd83-f1dc-4168-8e01-754f2957c4b7" providerId="ADAL" clId="{906EEAF1-74E5-4E22-8FA0-03E40DFD0068}" dt="2025-04-30T06:21:03.492" v="4470" actId="948"/>
          <ac:spMkLst>
            <pc:docMk/>
            <pc:sldMk cId="86750568" sldId="2076137929"/>
            <ac:spMk id="9" creationId="{3BBF75F3-BBEE-8770-64D5-FFA25EEDA175}"/>
          </ac:spMkLst>
        </pc:spChg>
        <pc:picChg chg="add mod">
          <ac:chgData name="Nathalie Pecheux" userId="7189cd83-f1dc-4168-8e01-754f2957c4b7" providerId="ADAL" clId="{906EEAF1-74E5-4E22-8FA0-03E40DFD0068}" dt="2025-04-30T06:07:44.712" v="4448" actId="1076"/>
          <ac:picMkLst>
            <pc:docMk/>
            <pc:sldMk cId="86750568" sldId="2076137929"/>
            <ac:picMk id="3" creationId="{E1EFEBB4-7159-2159-D6EB-C2B7FE23B76B}"/>
          </ac:picMkLst>
        </pc:picChg>
        <pc:picChg chg="add mod">
          <ac:chgData name="Nathalie Pecheux" userId="7189cd83-f1dc-4168-8e01-754f2957c4b7" providerId="ADAL" clId="{906EEAF1-74E5-4E22-8FA0-03E40DFD0068}" dt="2025-04-30T06:21:12.832" v="4472" actId="1076"/>
          <ac:picMkLst>
            <pc:docMk/>
            <pc:sldMk cId="86750568" sldId="2076137929"/>
            <ac:picMk id="5" creationId="{253BA31F-32E5-FCCC-B81A-CD6EA13C8C00}"/>
          </ac:picMkLst>
        </pc:picChg>
      </pc:sldChg>
      <pc:sldChg chg="addSp modSp add mod modAnim">
        <pc:chgData name="Nathalie Pecheux" userId="7189cd83-f1dc-4168-8e01-754f2957c4b7" providerId="ADAL" clId="{906EEAF1-74E5-4E22-8FA0-03E40DFD0068}" dt="2025-04-30T09:32:01.106" v="4563" actId="108"/>
        <pc:sldMkLst>
          <pc:docMk/>
          <pc:sldMk cId="2588514569" sldId="2076137932"/>
        </pc:sldMkLst>
        <pc:spChg chg="add mod">
          <ac:chgData name="Nathalie Pecheux" userId="7189cd83-f1dc-4168-8e01-754f2957c4b7" providerId="ADAL" clId="{906EEAF1-74E5-4E22-8FA0-03E40DFD0068}" dt="2025-04-30T09:29:49.360" v="4557" actId="404"/>
          <ac:spMkLst>
            <pc:docMk/>
            <pc:sldMk cId="2588514569" sldId="2076137932"/>
            <ac:spMk id="3" creationId="{45A83666-BBD6-7EC0-226D-ED16A9C8DFDF}"/>
          </ac:spMkLst>
        </pc:spChg>
        <pc:spChg chg="mod">
          <ac:chgData name="Nathalie Pecheux" userId="7189cd83-f1dc-4168-8e01-754f2957c4b7" providerId="ADAL" clId="{906EEAF1-74E5-4E22-8FA0-03E40DFD0068}" dt="2025-04-30T09:32:01.106" v="4563" actId="108"/>
          <ac:spMkLst>
            <pc:docMk/>
            <pc:sldMk cId="2588514569" sldId="2076137932"/>
            <ac:spMk id="9" creationId="{5E87EFAE-C0D6-F53A-CC1C-BF0332627B83}"/>
          </ac:spMkLst>
        </pc:spChg>
      </pc:sldChg>
      <pc:sldChg chg="new del">
        <pc:chgData name="Nathalie Pecheux" userId="7189cd83-f1dc-4168-8e01-754f2957c4b7" providerId="ADAL" clId="{906EEAF1-74E5-4E22-8FA0-03E40DFD0068}" dt="2025-04-30T08:37:47.680" v="4474" actId="47"/>
        <pc:sldMkLst>
          <pc:docMk/>
          <pc:sldMk cId="3061061679" sldId="2076137932"/>
        </pc:sldMkLst>
      </pc:sldChg>
      <pc:sldChg chg="addSp modSp mod">
        <pc:chgData name="Nathalie Pecheux" userId="7189cd83-f1dc-4168-8e01-754f2957c4b7" providerId="ADAL" clId="{906EEAF1-74E5-4E22-8FA0-03E40DFD0068}" dt="2025-04-30T09:07:05.265" v="4530" actId="1076"/>
        <pc:sldMkLst>
          <pc:docMk/>
          <pc:sldMk cId="2107554955" sldId="2076137933"/>
        </pc:sldMkLst>
        <pc:picChg chg="add mod">
          <ac:chgData name="Nathalie Pecheux" userId="7189cd83-f1dc-4168-8e01-754f2957c4b7" providerId="ADAL" clId="{906EEAF1-74E5-4E22-8FA0-03E40DFD0068}" dt="2025-04-30T09:07:05.265" v="4530" actId="1076"/>
          <ac:picMkLst>
            <pc:docMk/>
            <pc:sldMk cId="2107554955" sldId="2076137933"/>
            <ac:picMk id="7" creationId="{8D551C66-76CE-5E08-61C8-4BF7A949A4B6}"/>
          </ac:picMkLst>
        </pc:picChg>
      </pc:sldChg>
    </pc:docChg>
  </pc:docChgLst>
  <pc:docChgLst>
    <pc:chgData name="Mathilde Gaston" userId="S::mathilde.gaston@eaux-et-vilaine.bzh::9742833f-23a7-4787-9a5c-bb5a1645ca22" providerId="AD" clId="Web-{A9A500F8-D0AC-4520-8BE1-E503E6002945}"/>
    <pc:docChg chg="delSld modSld">
      <pc:chgData name="Mathilde Gaston" userId="S::mathilde.gaston@eaux-et-vilaine.bzh::9742833f-23a7-4787-9a5c-bb5a1645ca22" providerId="AD" clId="Web-{A9A500F8-D0AC-4520-8BE1-E503E6002945}" dt="2025-04-30T09:56:02.644" v="284" actId="1076"/>
      <pc:docMkLst>
        <pc:docMk/>
      </pc:docMkLst>
      <pc:sldChg chg="del">
        <pc:chgData name="Mathilde Gaston" userId="S::mathilde.gaston@eaux-et-vilaine.bzh::9742833f-23a7-4787-9a5c-bb5a1645ca22" providerId="AD" clId="Web-{A9A500F8-D0AC-4520-8BE1-E503E6002945}" dt="2025-04-30T09:41:16.226" v="134"/>
        <pc:sldMkLst>
          <pc:docMk/>
          <pc:sldMk cId="2586709287" sldId="263"/>
        </pc:sldMkLst>
      </pc:sldChg>
      <pc:sldChg chg="modSp">
        <pc:chgData name="Mathilde Gaston" userId="S::mathilde.gaston@eaux-et-vilaine.bzh::9742833f-23a7-4787-9a5c-bb5a1645ca22" providerId="AD" clId="Web-{A9A500F8-D0AC-4520-8BE1-E503E6002945}" dt="2025-04-30T08:28:52.077" v="105" actId="20577"/>
        <pc:sldMkLst>
          <pc:docMk/>
          <pc:sldMk cId="3685905642" sldId="681"/>
        </pc:sldMkLst>
      </pc:sldChg>
      <pc:sldChg chg="modSp">
        <pc:chgData name="Mathilde Gaston" userId="S::mathilde.gaston@eaux-et-vilaine.bzh::9742833f-23a7-4787-9a5c-bb5a1645ca22" providerId="AD" clId="Web-{A9A500F8-D0AC-4520-8BE1-E503E6002945}" dt="2025-04-30T08:25:37.492" v="84" actId="20577"/>
        <pc:sldMkLst>
          <pc:docMk/>
          <pc:sldMk cId="1632387044" sldId="2076137894"/>
        </pc:sldMkLst>
        <pc:spChg chg="mod">
          <ac:chgData name="Mathilde Gaston" userId="S::mathilde.gaston@eaux-et-vilaine.bzh::9742833f-23a7-4787-9a5c-bb5a1645ca22" providerId="AD" clId="Web-{A9A500F8-D0AC-4520-8BE1-E503E6002945}" dt="2025-04-30T08:25:37.492" v="84" actId="20577"/>
          <ac:spMkLst>
            <pc:docMk/>
            <pc:sldMk cId="1632387044" sldId="2076137894"/>
            <ac:spMk id="6" creationId="{D83113A5-22FF-749D-32B4-3EA406BCD6AA}"/>
          </ac:spMkLst>
        </pc:spChg>
      </pc:sldChg>
      <pc:sldChg chg="modSp">
        <pc:chgData name="Mathilde Gaston" userId="S::mathilde.gaston@eaux-et-vilaine.bzh::9742833f-23a7-4787-9a5c-bb5a1645ca22" providerId="AD" clId="Web-{A9A500F8-D0AC-4520-8BE1-E503E6002945}" dt="2025-04-30T08:24:07.644" v="75" actId="1076"/>
        <pc:sldMkLst>
          <pc:docMk/>
          <pc:sldMk cId="3047212934" sldId="2076137898"/>
        </pc:sldMkLst>
        <pc:spChg chg="mod">
          <ac:chgData name="Mathilde Gaston" userId="S::mathilde.gaston@eaux-et-vilaine.bzh::9742833f-23a7-4787-9a5c-bb5a1645ca22" providerId="AD" clId="Web-{A9A500F8-D0AC-4520-8BE1-E503E6002945}" dt="2025-04-30T08:21:57.764" v="45" actId="20577"/>
          <ac:spMkLst>
            <pc:docMk/>
            <pc:sldMk cId="3047212934" sldId="2076137898"/>
            <ac:spMk id="27" creationId="{E0763B46-DC08-3596-5E29-3A8536B79E54}"/>
          </ac:spMkLst>
        </pc:spChg>
        <pc:spChg chg="mod">
          <ac:chgData name="Mathilde Gaston" userId="S::mathilde.gaston@eaux-et-vilaine.bzh::9742833f-23a7-4787-9a5c-bb5a1645ca22" providerId="AD" clId="Web-{A9A500F8-D0AC-4520-8BE1-E503E6002945}" dt="2025-04-30T08:24:07.644" v="75" actId="1076"/>
          <ac:spMkLst>
            <pc:docMk/>
            <pc:sldMk cId="3047212934" sldId="2076137898"/>
            <ac:spMk id="40965" creationId="{A00AB3C6-1DA0-BF6A-B11F-E75145F63A43}"/>
          </ac:spMkLst>
        </pc:spChg>
        <pc:picChg chg="mod">
          <ac:chgData name="Mathilde Gaston" userId="S::mathilde.gaston@eaux-et-vilaine.bzh::9742833f-23a7-4787-9a5c-bb5a1645ca22" providerId="AD" clId="Web-{A9A500F8-D0AC-4520-8BE1-E503E6002945}" dt="2025-04-30T08:23:51.222" v="66" actId="1076"/>
          <ac:picMkLst>
            <pc:docMk/>
            <pc:sldMk cId="3047212934" sldId="2076137898"/>
            <ac:picMk id="40964" creationId="{CEE8B1A2-49B7-B38C-2825-D9CE3367DD85}"/>
          </ac:picMkLst>
        </pc:picChg>
      </pc:sldChg>
      <pc:sldChg chg="modSp">
        <pc:chgData name="Mathilde Gaston" userId="S::mathilde.gaston@eaux-et-vilaine.bzh::9742833f-23a7-4787-9a5c-bb5a1645ca22" providerId="AD" clId="Web-{A9A500F8-D0AC-4520-8BE1-E503E6002945}" dt="2025-04-30T08:12:09.522" v="1" actId="1076"/>
        <pc:sldMkLst>
          <pc:docMk/>
          <pc:sldMk cId="270724283" sldId="2076137901"/>
        </pc:sldMkLst>
        <pc:picChg chg="mod">
          <ac:chgData name="Mathilde Gaston" userId="S::mathilde.gaston@eaux-et-vilaine.bzh::9742833f-23a7-4787-9a5c-bb5a1645ca22" providerId="AD" clId="Web-{A9A500F8-D0AC-4520-8BE1-E503E6002945}" dt="2025-04-30T08:12:09.522" v="1" actId="1076"/>
          <ac:picMkLst>
            <pc:docMk/>
            <pc:sldMk cId="270724283" sldId="2076137901"/>
            <ac:picMk id="2" creationId="{06353984-0745-6FA7-CF14-E970CED04D63}"/>
          </ac:picMkLst>
        </pc:picChg>
      </pc:sldChg>
      <pc:sldChg chg="modSp">
        <pc:chgData name="Mathilde Gaston" userId="S::mathilde.gaston@eaux-et-vilaine.bzh::9742833f-23a7-4787-9a5c-bb5a1645ca22" providerId="AD" clId="Web-{A9A500F8-D0AC-4520-8BE1-E503E6002945}" dt="2025-04-30T09:45:06.936" v="279" actId="1076"/>
        <pc:sldMkLst>
          <pc:docMk/>
          <pc:sldMk cId="2095510281" sldId="2076137924"/>
        </pc:sldMkLst>
        <pc:spChg chg="mod">
          <ac:chgData name="Mathilde Gaston" userId="S::mathilde.gaston@eaux-et-vilaine.bzh::9742833f-23a7-4787-9a5c-bb5a1645ca22" providerId="AD" clId="Web-{A9A500F8-D0AC-4520-8BE1-E503E6002945}" dt="2025-04-30T09:45:06.936" v="279" actId="1076"/>
          <ac:spMkLst>
            <pc:docMk/>
            <pc:sldMk cId="2095510281" sldId="2076137924"/>
            <ac:spMk id="9" creationId="{3DD64244-AC97-CB9E-47B9-2D64043AF7B2}"/>
          </ac:spMkLst>
        </pc:spChg>
      </pc:sldChg>
      <pc:sldChg chg="modSp">
        <pc:chgData name="Mathilde Gaston" userId="S::mathilde.gaston@eaux-et-vilaine.bzh::9742833f-23a7-4787-9a5c-bb5a1645ca22" providerId="AD" clId="Web-{A9A500F8-D0AC-4520-8BE1-E503E6002945}" dt="2025-04-30T09:44:41.826" v="277" actId="1076"/>
        <pc:sldMkLst>
          <pc:docMk/>
          <pc:sldMk cId="86750568" sldId="2076137929"/>
        </pc:sldMkLst>
        <pc:spChg chg="mod">
          <ac:chgData name="Mathilde Gaston" userId="S::mathilde.gaston@eaux-et-vilaine.bzh::9742833f-23a7-4787-9a5c-bb5a1645ca22" providerId="AD" clId="Web-{A9A500F8-D0AC-4520-8BE1-E503E6002945}" dt="2025-04-30T09:44:41.826" v="277" actId="1076"/>
          <ac:spMkLst>
            <pc:docMk/>
            <pc:sldMk cId="86750568" sldId="2076137929"/>
            <ac:spMk id="9" creationId="{3BBF75F3-BBEE-8770-64D5-FFA25EEDA175}"/>
          </ac:spMkLst>
        </pc:spChg>
      </pc:sldChg>
      <pc:sldChg chg="addSp delSp modSp">
        <pc:chgData name="Mathilde Gaston" userId="S::mathilde.gaston@eaux-et-vilaine.bzh::9742833f-23a7-4787-9a5c-bb5a1645ca22" providerId="AD" clId="Web-{A9A500F8-D0AC-4520-8BE1-E503E6002945}" dt="2025-04-30T09:56:02.644" v="284" actId="1076"/>
        <pc:sldMkLst>
          <pc:docMk/>
          <pc:sldMk cId="2323897414" sldId="2076137930"/>
        </pc:sldMkLst>
        <pc:spChg chg="mod">
          <ac:chgData name="Mathilde Gaston" userId="S::mathilde.gaston@eaux-et-vilaine.bzh::9742833f-23a7-4787-9a5c-bb5a1645ca22" providerId="AD" clId="Web-{A9A500F8-D0AC-4520-8BE1-E503E6002945}" dt="2025-04-30T09:26:45.638" v="133" actId="1076"/>
          <ac:spMkLst>
            <pc:docMk/>
            <pc:sldMk cId="2323897414" sldId="2076137930"/>
            <ac:spMk id="6" creationId="{62A9EC69-AA91-2EC5-E01D-FC2BEA9FE205}"/>
          </ac:spMkLst>
        </pc:spChg>
        <pc:picChg chg="add mod">
          <ac:chgData name="Mathilde Gaston" userId="S::mathilde.gaston@eaux-et-vilaine.bzh::9742833f-23a7-4787-9a5c-bb5a1645ca22" providerId="AD" clId="Web-{A9A500F8-D0AC-4520-8BE1-E503E6002945}" dt="2025-04-30T09:56:02.644" v="284" actId="1076"/>
          <ac:picMkLst>
            <pc:docMk/>
            <pc:sldMk cId="2323897414" sldId="2076137930"/>
            <ac:picMk id="3" creationId="{97F498A3-47B9-8CA0-D31D-9774764FD8CD}"/>
          </ac:picMkLst>
        </pc:picChg>
      </pc:sldChg>
      <pc:sldChg chg="modSp">
        <pc:chgData name="Mathilde Gaston" userId="S::mathilde.gaston@eaux-et-vilaine.bzh::9742833f-23a7-4787-9a5c-bb5a1645ca22" providerId="AD" clId="Web-{A9A500F8-D0AC-4520-8BE1-E503E6002945}" dt="2025-04-30T09:43:38.449" v="276" actId="20577"/>
        <pc:sldMkLst>
          <pc:docMk/>
          <pc:sldMk cId="2107554955" sldId="2076137933"/>
        </pc:sldMkLst>
        <pc:spChg chg="mod">
          <ac:chgData name="Mathilde Gaston" userId="S::mathilde.gaston@eaux-et-vilaine.bzh::9742833f-23a7-4787-9a5c-bb5a1645ca22" providerId="AD" clId="Web-{A9A500F8-D0AC-4520-8BE1-E503E6002945}" dt="2025-04-30T09:43:38.449" v="276" actId="20577"/>
          <ac:spMkLst>
            <pc:docMk/>
            <pc:sldMk cId="2107554955" sldId="2076137933"/>
            <ac:spMk id="4" creationId="{DBCAD637-3F7E-E2A5-5D71-E49F729683C2}"/>
          </ac:spMkLst>
        </pc:spChg>
        <pc:picChg chg="mod">
          <ac:chgData name="Mathilde Gaston" userId="S::mathilde.gaston@eaux-et-vilaine.bzh::9742833f-23a7-4787-9a5c-bb5a1645ca22" providerId="AD" clId="Web-{A9A500F8-D0AC-4520-8BE1-E503E6002945}" dt="2025-04-30T09:42:42.401" v="208" actId="1076"/>
          <ac:picMkLst>
            <pc:docMk/>
            <pc:sldMk cId="2107554955" sldId="2076137933"/>
            <ac:picMk id="7" creationId="{8D551C66-76CE-5E08-61C8-4BF7A949A4B6}"/>
          </ac:picMkLst>
        </pc:picChg>
      </pc:sldChg>
    </pc:docChg>
  </pc:docChgLst>
  <pc:docChgLst>
    <pc:chgData name="Laëtitia Citeau" userId="S::laetitia.citeau@eaux-et-vilaine.bzh::300eeb07-314b-45a9-b74d-4f4a8a9d77dc" providerId="AD" clId="Web-{A28C4ED9-A36E-4DE9-BAC6-419104D6ECA2}"/>
    <pc:docChg chg="addSld delSld modSld">
      <pc:chgData name="Laëtitia Citeau" userId="S::laetitia.citeau@eaux-et-vilaine.bzh::300eeb07-314b-45a9-b74d-4f4a8a9d77dc" providerId="AD" clId="Web-{A28C4ED9-A36E-4DE9-BAC6-419104D6ECA2}" dt="2025-04-24T11:20:27.562" v="14"/>
      <pc:docMkLst>
        <pc:docMk/>
      </pc:docMkLst>
      <pc:sldChg chg="addSp delSp modSp del">
        <pc:chgData name="Laëtitia Citeau" userId="S::laetitia.citeau@eaux-et-vilaine.bzh::300eeb07-314b-45a9-b74d-4f4a8a9d77dc" providerId="AD" clId="Web-{A28C4ED9-A36E-4DE9-BAC6-419104D6ECA2}" dt="2025-04-24T11:19:12.309" v="12"/>
        <pc:sldMkLst>
          <pc:docMk/>
          <pc:sldMk cId="2418672624" sldId="2076137880"/>
        </pc:sldMkLst>
      </pc:sldChg>
      <pc:sldChg chg="add">
        <pc:chgData name="Laëtitia Citeau" userId="S::laetitia.citeau@eaux-et-vilaine.bzh::300eeb07-314b-45a9-b74d-4f4a8a9d77dc" providerId="AD" clId="Web-{A28C4ED9-A36E-4DE9-BAC6-419104D6ECA2}" dt="2025-04-24T11:19:05.918" v="11"/>
        <pc:sldMkLst>
          <pc:docMk/>
          <pc:sldMk cId="1272946615" sldId="2076137907"/>
        </pc:sldMkLst>
      </pc:sldChg>
      <pc:sldChg chg="add">
        <pc:chgData name="Laëtitia Citeau" userId="S::laetitia.citeau@eaux-et-vilaine.bzh::300eeb07-314b-45a9-b74d-4f4a8a9d77dc" providerId="AD" clId="Web-{A28C4ED9-A36E-4DE9-BAC6-419104D6ECA2}" dt="2025-04-24T11:19:57.983" v="13"/>
        <pc:sldMkLst>
          <pc:docMk/>
          <pc:sldMk cId="1130984761" sldId="2076137908"/>
        </pc:sldMkLst>
      </pc:sldChg>
      <pc:sldChg chg="add">
        <pc:chgData name="Laëtitia Citeau" userId="S::laetitia.citeau@eaux-et-vilaine.bzh::300eeb07-314b-45a9-b74d-4f4a8a9d77dc" providerId="AD" clId="Web-{A28C4ED9-A36E-4DE9-BAC6-419104D6ECA2}" dt="2025-04-24T11:20:27.562" v="14"/>
        <pc:sldMkLst>
          <pc:docMk/>
          <pc:sldMk cId="3237429191" sldId="2076137909"/>
        </pc:sldMkLst>
      </pc:sldChg>
    </pc:docChg>
  </pc:docChgLst>
  <pc:docChgLst>
    <pc:chgData name="Mathilde Gaston" userId="9742833f-23a7-4787-9a5c-bb5a1645ca22" providerId="ADAL" clId="{857E5D9E-99EA-480B-A832-5246F25032ED}"/>
    <pc:docChg chg="undo redo custSel addSld delSld modSld">
      <pc:chgData name="Mathilde Gaston" userId="9742833f-23a7-4787-9a5c-bb5a1645ca22" providerId="ADAL" clId="{857E5D9E-99EA-480B-A832-5246F25032ED}" dt="2025-04-30T16:01:14.207" v="3451" actId="6549"/>
      <pc:docMkLst>
        <pc:docMk/>
      </pc:docMkLst>
      <pc:sldChg chg="del">
        <pc:chgData name="Mathilde Gaston" userId="9742833f-23a7-4787-9a5c-bb5a1645ca22" providerId="ADAL" clId="{857E5D9E-99EA-480B-A832-5246F25032ED}" dt="2025-04-25T15:14:15.033" v="7" actId="47"/>
        <pc:sldMkLst>
          <pc:docMk/>
          <pc:sldMk cId="3570090242" sldId="260"/>
        </pc:sldMkLst>
      </pc:sldChg>
      <pc:sldChg chg="del">
        <pc:chgData name="Mathilde Gaston" userId="9742833f-23a7-4787-9a5c-bb5a1645ca22" providerId="ADAL" clId="{857E5D9E-99EA-480B-A832-5246F25032ED}" dt="2025-04-30T09:30:52.180" v="400" actId="47"/>
        <pc:sldMkLst>
          <pc:docMk/>
          <pc:sldMk cId="3685905642" sldId="681"/>
        </pc:sldMkLst>
      </pc:sldChg>
      <pc:sldChg chg="modSp mod modNotesTx">
        <pc:chgData name="Mathilde Gaston" userId="9742833f-23a7-4787-9a5c-bb5a1645ca22" providerId="ADAL" clId="{857E5D9E-99EA-480B-A832-5246F25032ED}" dt="2025-04-30T10:36:59.757" v="773" actId="20577"/>
        <pc:sldMkLst>
          <pc:docMk/>
          <pc:sldMk cId="3500780686" sldId="691"/>
        </pc:sldMkLst>
        <pc:spChg chg="mod">
          <ac:chgData name="Mathilde Gaston" userId="9742833f-23a7-4787-9a5c-bb5a1645ca22" providerId="ADAL" clId="{857E5D9E-99EA-480B-A832-5246F25032ED}" dt="2025-04-30T10:36:41.014" v="769" actId="20577"/>
          <ac:spMkLst>
            <pc:docMk/>
            <pc:sldMk cId="3500780686" sldId="691"/>
            <ac:spMk id="27" creationId="{890591E9-A55A-4785-9070-FB1351709BB9}"/>
          </ac:spMkLst>
        </pc:spChg>
      </pc:sldChg>
      <pc:sldChg chg="modNotesTx">
        <pc:chgData name="Mathilde Gaston" userId="9742833f-23a7-4787-9a5c-bb5a1645ca22" providerId="ADAL" clId="{857E5D9E-99EA-480B-A832-5246F25032ED}" dt="2025-04-30T10:36:12.350" v="747" actId="6549"/>
        <pc:sldMkLst>
          <pc:docMk/>
          <pc:sldMk cId="1767695065" sldId="694"/>
        </pc:sldMkLst>
      </pc:sldChg>
      <pc:sldChg chg="modNotesTx">
        <pc:chgData name="Mathilde Gaston" userId="9742833f-23a7-4787-9a5c-bb5a1645ca22" providerId="ADAL" clId="{857E5D9E-99EA-480B-A832-5246F25032ED}" dt="2025-04-30T15:04:25.294" v="1380" actId="20577"/>
        <pc:sldMkLst>
          <pc:docMk/>
          <pc:sldMk cId="3941212719" sldId="696"/>
        </pc:sldMkLst>
      </pc:sldChg>
      <pc:sldChg chg="modSp mod">
        <pc:chgData name="Mathilde Gaston" userId="9742833f-23a7-4787-9a5c-bb5a1645ca22" providerId="ADAL" clId="{857E5D9E-99EA-480B-A832-5246F25032ED}" dt="2025-04-30T10:43:02.588" v="1193" actId="20577"/>
        <pc:sldMkLst>
          <pc:docMk/>
          <pc:sldMk cId="2361149130" sldId="2076137879"/>
        </pc:sldMkLst>
        <pc:spChg chg="mod">
          <ac:chgData name="Mathilde Gaston" userId="9742833f-23a7-4787-9a5c-bb5a1645ca22" providerId="ADAL" clId="{857E5D9E-99EA-480B-A832-5246F25032ED}" dt="2025-04-30T10:43:02.588" v="1193" actId="20577"/>
          <ac:spMkLst>
            <pc:docMk/>
            <pc:sldMk cId="2361149130" sldId="2076137879"/>
            <ac:spMk id="9" creationId="{D39840E3-70B3-3207-3FAF-08087F306207}"/>
          </ac:spMkLst>
        </pc:spChg>
      </pc:sldChg>
      <pc:sldChg chg="modSp mod modShow">
        <pc:chgData name="Mathilde Gaston" userId="9742833f-23a7-4787-9a5c-bb5a1645ca22" providerId="ADAL" clId="{857E5D9E-99EA-480B-A832-5246F25032ED}" dt="2025-04-30T10:44:41.522" v="1217" actId="313"/>
        <pc:sldMkLst>
          <pc:docMk/>
          <pc:sldMk cId="3738268592" sldId="2076137891"/>
        </pc:sldMkLst>
        <pc:spChg chg="mod">
          <ac:chgData name="Mathilde Gaston" userId="9742833f-23a7-4787-9a5c-bb5a1645ca22" providerId="ADAL" clId="{857E5D9E-99EA-480B-A832-5246F25032ED}" dt="2025-04-30T10:43:40.982" v="1207" actId="207"/>
          <ac:spMkLst>
            <pc:docMk/>
            <pc:sldMk cId="3738268592" sldId="2076137891"/>
            <ac:spMk id="2" creationId="{C0E60AC8-B202-2360-269A-3B4AA8C63C3A}"/>
          </ac:spMkLst>
        </pc:spChg>
        <pc:spChg chg="mod">
          <ac:chgData name="Mathilde Gaston" userId="9742833f-23a7-4787-9a5c-bb5a1645ca22" providerId="ADAL" clId="{857E5D9E-99EA-480B-A832-5246F25032ED}" dt="2025-04-30T10:44:41.522" v="1217" actId="313"/>
          <ac:spMkLst>
            <pc:docMk/>
            <pc:sldMk cId="3738268592" sldId="2076137891"/>
            <ac:spMk id="7" creationId="{D786F5B8-A069-AA18-086F-44862BD2E162}"/>
          </ac:spMkLst>
        </pc:spChg>
      </pc:sldChg>
      <pc:sldChg chg="modSp mod modNotesTx">
        <pc:chgData name="Mathilde Gaston" userId="9742833f-23a7-4787-9a5c-bb5a1645ca22" providerId="ADAL" clId="{857E5D9E-99EA-480B-A832-5246F25032ED}" dt="2025-04-30T10:42:46.044" v="1184" actId="20577"/>
        <pc:sldMkLst>
          <pc:docMk/>
          <pc:sldMk cId="1632387044" sldId="2076137894"/>
        </pc:sldMkLst>
        <pc:spChg chg="mod">
          <ac:chgData name="Mathilde Gaston" userId="9742833f-23a7-4787-9a5c-bb5a1645ca22" providerId="ADAL" clId="{857E5D9E-99EA-480B-A832-5246F25032ED}" dt="2025-04-30T10:42:21.123" v="1146" actId="20577"/>
          <ac:spMkLst>
            <pc:docMk/>
            <pc:sldMk cId="1632387044" sldId="2076137894"/>
            <ac:spMk id="17" creationId="{7769F30E-1E67-022B-8C18-C10ABD4C0A9D}"/>
          </ac:spMkLst>
        </pc:spChg>
        <pc:spChg chg="mod">
          <ac:chgData name="Mathilde Gaston" userId="9742833f-23a7-4787-9a5c-bb5a1645ca22" providerId="ADAL" clId="{857E5D9E-99EA-480B-A832-5246F25032ED}" dt="2025-04-30T10:42:08.043" v="1132" actId="120"/>
          <ac:spMkLst>
            <pc:docMk/>
            <pc:sldMk cId="1632387044" sldId="2076137894"/>
            <ac:spMk id="23" creationId="{B9059BC7-B03D-0C16-D970-2BAF1D025AAC}"/>
          </ac:spMkLst>
        </pc:spChg>
        <pc:picChg chg="mod">
          <ac:chgData name="Mathilde Gaston" userId="9742833f-23a7-4787-9a5c-bb5a1645ca22" providerId="ADAL" clId="{857E5D9E-99EA-480B-A832-5246F25032ED}" dt="2025-04-30T10:41:15.485" v="1095" actId="1038"/>
          <ac:picMkLst>
            <pc:docMk/>
            <pc:sldMk cId="1632387044" sldId="2076137894"/>
            <ac:picMk id="18" creationId="{612F6BB2-7422-26B4-AE89-8497D96904CE}"/>
          </ac:picMkLst>
        </pc:picChg>
      </pc:sldChg>
      <pc:sldChg chg="modSp mod">
        <pc:chgData name="Mathilde Gaston" userId="9742833f-23a7-4787-9a5c-bb5a1645ca22" providerId="ADAL" clId="{857E5D9E-99EA-480B-A832-5246F25032ED}" dt="2025-04-30T10:41:08.018" v="1091" actId="20577"/>
        <pc:sldMkLst>
          <pc:docMk/>
          <pc:sldMk cId="838238257" sldId="2076137895"/>
        </pc:sldMkLst>
        <pc:spChg chg="mod">
          <ac:chgData name="Mathilde Gaston" userId="9742833f-23a7-4787-9a5c-bb5a1645ca22" providerId="ADAL" clId="{857E5D9E-99EA-480B-A832-5246F25032ED}" dt="2025-04-30T10:41:08.018" v="1091" actId="20577"/>
          <ac:spMkLst>
            <pc:docMk/>
            <pc:sldMk cId="838238257" sldId="2076137895"/>
            <ac:spMk id="6" creationId="{26232CA9-55EB-374A-7B15-08F1DC9E9160}"/>
          </ac:spMkLst>
        </pc:spChg>
      </pc:sldChg>
      <pc:sldChg chg="modNotesTx">
        <pc:chgData name="Mathilde Gaston" userId="9742833f-23a7-4787-9a5c-bb5a1645ca22" providerId="ADAL" clId="{857E5D9E-99EA-480B-A832-5246F25032ED}" dt="2025-04-30T16:00:58.405" v="3448" actId="6549"/>
        <pc:sldMkLst>
          <pc:docMk/>
          <pc:sldMk cId="481823591" sldId="2076137896"/>
        </pc:sldMkLst>
      </pc:sldChg>
      <pc:sldChg chg="modNotesTx">
        <pc:chgData name="Mathilde Gaston" userId="9742833f-23a7-4787-9a5c-bb5a1645ca22" providerId="ADAL" clId="{857E5D9E-99EA-480B-A832-5246F25032ED}" dt="2025-04-30T16:01:01.961" v="3450" actId="6549"/>
        <pc:sldMkLst>
          <pc:docMk/>
          <pc:sldMk cId="1771420637" sldId="2076137897"/>
        </pc:sldMkLst>
      </pc:sldChg>
      <pc:sldChg chg="modNotesTx">
        <pc:chgData name="Mathilde Gaston" userId="9742833f-23a7-4787-9a5c-bb5a1645ca22" providerId="ADAL" clId="{857E5D9E-99EA-480B-A832-5246F25032ED}" dt="2025-04-30T10:39:53.957" v="1003" actId="5793"/>
        <pc:sldMkLst>
          <pc:docMk/>
          <pc:sldMk cId="3047212934" sldId="2076137898"/>
        </pc:sldMkLst>
      </pc:sldChg>
      <pc:sldChg chg="addSp modSp mod modNotesTx">
        <pc:chgData name="Mathilde Gaston" userId="9742833f-23a7-4787-9a5c-bb5a1645ca22" providerId="ADAL" clId="{857E5D9E-99EA-480B-A832-5246F25032ED}" dt="2025-04-30T10:38:30.262" v="856" actId="20577"/>
        <pc:sldMkLst>
          <pc:docMk/>
          <pc:sldMk cId="4135832451" sldId="2076137899"/>
        </pc:sldMkLst>
        <pc:spChg chg="mod">
          <ac:chgData name="Mathilde Gaston" userId="9742833f-23a7-4787-9a5c-bb5a1645ca22" providerId="ADAL" clId="{857E5D9E-99EA-480B-A832-5246F25032ED}" dt="2025-04-30T10:37:40.104" v="776"/>
          <ac:spMkLst>
            <pc:docMk/>
            <pc:sldMk cId="4135832451" sldId="2076137899"/>
            <ac:spMk id="4" creationId="{619768C3-A6CD-6172-2D2A-2283B1ADF17C}"/>
          </ac:spMkLst>
        </pc:spChg>
        <pc:spChg chg="mod">
          <ac:chgData name="Mathilde Gaston" userId="9742833f-23a7-4787-9a5c-bb5a1645ca22" providerId="ADAL" clId="{857E5D9E-99EA-480B-A832-5246F25032ED}" dt="2025-04-30T10:37:40.104" v="776"/>
          <ac:spMkLst>
            <pc:docMk/>
            <pc:sldMk cId="4135832451" sldId="2076137899"/>
            <ac:spMk id="5" creationId="{8361A8D0-C0BB-06FC-7BB4-1E6D79BA5D9D}"/>
          </ac:spMkLst>
        </pc:spChg>
        <pc:spChg chg="mod">
          <ac:chgData name="Mathilde Gaston" userId="9742833f-23a7-4787-9a5c-bb5a1645ca22" providerId="ADAL" clId="{857E5D9E-99EA-480B-A832-5246F25032ED}" dt="2025-04-30T10:37:40.104" v="776"/>
          <ac:spMkLst>
            <pc:docMk/>
            <pc:sldMk cId="4135832451" sldId="2076137899"/>
            <ac:spMk id="6" creationId="{C9B1C2FF-253B-AE90-F8B5-2CAA7DD55F5C}"/>
          </ac:spMkLst>
        </pc:spChg>
        <pc:spChg chg="mod">
          <ac:chgData name="Mathilde Gaston" userId="9742833f-23a7-4787-9a5c-bb5a1645ca22" providerId="ADAL" clId="{857E5D9E-99EA-480B-A832-5246F25032ED}" dt="2025-04-30T10:37:40.104" v="776"/>
          <ac:spMkLst>
            <pc:docMk/>
            <pc:sldMk cId="4135832451" sldId="2076137899"/>
            <ac:spMk id="7" creationId="{528B5110-4391-3360-AC51-67134C67F322}"/>
          </ac:spMkLst>
        </pc:spChg>
        <pc:grpChg chg="add mod">
          <ac:chgData name="Mathilde Gaston" userId="9742833f-23a7-4787-9a5c-bb5a1645ca22" providerId="ADAL" clId="{857E5D9E-99EA-480B-A832-5246F25032ED}" dt="2025-04-30T10:37:43.782" v="777" actId="1076"/>
          <ac:grpSpMkLst>
            <pc:docMk/>
            <pc:sldMk cId="4135832451" sldId="2076137899"/>
            <ac:grpSpMk id="3" creationId="{E45F408F-A4D3-4A00-3146-0FB372898940}"/>
          </ac:grpSpMkLst>
        </pc:grpChg>
        <pc:picChg chg="mod">
          <ac:chgData name="Mathilde Gaston" userId="9742833f-23a7-4787-9a5c-bb5a1645ca22" providerId="ADAL" clId="{857E5D9E-99EA-480B-A832-5246F25032ED}" dt="2025-04-30T10:37:39.220" v="775" actId="1076"/>
          <ac:picMkLst>
            <pc:docMk/>
            <pc:sldMk cId="4135832451" sldId="2076137899"/>
            <ac:picMk id="2" creationId="{92E9899B-21BB-8182-1778-2E06AC6CAB79}"/>
          </ac:picMkLst>
        </pc:picChg>
        <pc:cxnChg chg="mod">
          <ac:chgData name="Mathilde Gaston" userId="9742833f-23a7-4787-9a5c-bb5a1645ca22" providerId="ADAL" clId="{857E5D9E-99EA-480B-A832-5246F25032ED}" dt="2025-04-30T10:37:40.104" v="776"/>
          <ac:cxnSpMkLst>
            <pc:docMk/>
            <pc:sldMk cId="4135832451" sldId="2076137899"/>
            <ac:cxnSpMk id="8" creationId="{4EED3D0F-9ADA-83C1-0551-53970D451D41}"/>
          </ac:cxnSpMkLst>
        </pc:cxnChg>
        <pc:cxnChg chg="mod">
          <ac:chgData name="Mathilde Gaston" userId="9742833f-23a7-4787-9a5c-bb5a1645ca22" providerId="ADAL" clId="{857E5D9E-99EA-480B-A832-5246F25032ED}" dt="2025-04-30T10:37:40.104" v="776"/>
          <ac:cxnSpMkLst>
            <pc:docMk/>
            <pc:sldMk cId="4135832451" sldId="2076137899"/>
            <ac:cxnSpMk id="9" creationId="{DCDE67B2-1EFA-8C43-6789-96EBF468A208}"/>
          </ac:cxnSpMkLst>
        </pc:cxnChg>
        <pc:cxnChg chg="mod">
          <ac:chgData name="Mathilde Gaston" userId="9742833f-23a7-4787-9a5c-bb5a1645ca22" providerId="ADAL" clId="{857E5D9E-99EA-480B-A832-5246F25032ED}" dt="2025-04-30T10:37:40.104" v="776"/>
          <ac:cxnSpMkLst>
            <pc:docMk/>
            <pc:sldMk cId="4135832451" sldId="2076137899"/>
            <ac:cxnSpMk id="10" creationId="{2F685F2E-2BE4-6870-FAB0-C1DA44612330}"/>
          </ac:cxnSpMkLst>
        </pc:cxnChg>
      </pc:sldChg>
      <pc:sldChg chg="modNotesTx">
        <pc:chgData name="Mathilde Gaston" userId="9742833f-23a7-4787-9a5c-bb5a1645ca22" providerId="ADAL" clId="{857E5D9E-99EA-480B-A832-5246F25032ED}" dt="2025-04-30T15:14:29.449" v="1413" actId="20577"/>
        <pc:sldMkLst>
          <pc:docMk/>
          <pc:sldMk cId="2372091973" sldId="2076137900"/>
        </pc:sldMkLst>
      </pc:sldChg>
      <pc:sldChg chg="modSp mod">
        <pc:chgData name="Mathilde Gaston" userId="9742833f-23a7-4787-9a5c-bb5a1645ca22" providerId="ADAL" clId="{857E5D9E-99EA-480B-A832-5246F25032ED}" dt="2025-04-25T15:34:52.839" v="313" actId="1076"/>
        <pc:sldMkLst>
          <pc:docMk/>
          <pc:sldMk cId="1950484479" sldId="2076137902"/>
        </pc:sldMkLst>
        <pc:spChg chg="mod">
          <ac:chgData name="Mathilde Gaston" userId="9742833f-23a7-4787-9a5c-bb5a1645ca22" providerId="ADAL" clId="{857E5D9E-99EA-480B-A832-5246F25032ED}" dt="2025-04-25T15:34:35.988" v="311" actId="20577"/>
          <ac:spMkLst>
            <pc:docMk/>
            <pc:sldMk cId="1950484479" sldId="2076137902"/>
            <ac:spMk id="2" creationId="{55C24CDB-3CFA-43D1-CD51-5ACCAF4368DD}"/>
          </ac:spMkLst>
        </pc:spChg>
        <pc:spChg chg="mod">
          <ac:chgData name="Mathilde Gaston" userId="9742833f-23a7-4787-9a5c-bb5a1645ca22" providerId="ADAL" clId="{857E5D9E-99EA-480B-A832-5246F25032ED}" dt="2025-04-25T15:34:52.839" v="313" actId="1076"/>
          <ac:spMkLst>
            <pc:docMk/>
            <pc:sldMk cId="1950484479" sldId="2076137902"/>
            <ac:spMk id="4" creationId="{099B30A9-1AA2-79FC-FE6A-F5AE640E5C72}"/>
          </ac:spMkLst>
        </pc:spChg>
      </pc:sldChg>
      <pc:sldChg chg="modNotesTx">
        <pc:chgData name="Mathilde Gaston" userId="9742833f-23a7-4787-9a5c-bb5a1645ca22" providerId="ADAL" clId="{857E5D9E-99EA-480B-A832-5246F25032ED}" dt="2025-04-30T15:13:01.902" v="1382" actId="6549"/>
        <pc:sldMkLst>
          <pc:docMk/>
          <pc:sldMk cId="3841391459" sldId="2076137903"/>
        </pc:sldMkLst>
      </pc:sldChg>
      <pc:sldChg chg="modSp mod modNotesTx">
        <pc:chgData name="Mathilde Gaston" userId="9742833f-23a7-4787-9a5c-bb5a1645ca22" providerId="ADAL" clId="{857E5D9E-99EA-480B-A832-5246F25032ED}" dt="2025-04-30T15:14:04.373" v="1399" actId="404"/>
        <pc:sldMkLst>
          <pc:docMk/>
          <pc:sldMk cId="1001355940" sldId="2076137904"/>
        </pc:sldMkLst>
        <pc:spChg chg="mod">
          <ac:chgData name="Mathilde Gaston" userId="9742833f-23a7-4787-9a5c-bb5a1645ca22" providerId="ADAL" clId="{857E5D9E-99EA-480B-A832-5246F25032ED}" dt="2025-04-30T15:14:04.373" v="1399" actId="404"/>
          <ac:spMkLst>
            <pc:docMk/>
            <pc:sldMk cId="1001355940" sldId="2076137904"/>
            <ac:spMk id="9" creationId="{CE120572-95FB-B275-A520-5E1D2011F4A5}"/>
          </ac:spMkLst>
        </pc:spChg>
        <pc:picChg chg="mod">
          <ac:chgData name="Mathilde Gaston" userId="9742833f-23a7-4787-9a5c-bb5a1645ca22" providerId="ADAL" clId="{857E5D9E-99EA-480B-A832-5246F25032ED}" dt="2025-04-30T15:13:54.562" v="1391" actId="1076"/>
          <ac:picMkLst>
            <pc:docMk/>
            <pc:sldMk cId="1001355940" sldId="2076137904"/>
            <ac:picMk id="2" creationId="{550DC9B2-5CD6-32EE-5F6F-7DC3C2AE3CDE}"/>
          </ac:picMkLst>
        </pc:picChg>
      </pc:sldChg>
      <pc:sldChg chg="modSp mod modNotesTx">
        <pc:chgData name="Mathilde Gaston" userId="9742833f-23a7-4787-9a5c-bb5a1645ca22" providerId="ADAL" clId="{857E5D9E-99EA-480B-A832-5246F25032ED}" dt="2025-04-30T16:00:44.640" v="3447" actId="20577"/>
        <pc:sldMkLst>
          <pc:docMk/>
          <pc:sldMk cId="3720894721" sldId="2076137905"/>
        </pc:sldMkLst>
        <pc:spChg chg="mod">
          <ac:chgData name="Mathilde Gaston" userId="9742833f-23a7-4787-9a5c-bb5a1645ca22" providerId="ADAL" clId="{857E5D9E-99EA-480B-A832-5246F25032ED}" dt="2025-04-30T15:21:39.009" v="1593" actId="20577"/>
          <ac:spMkLst>
            <pc:docMk/>
            <pc:sldMk cId="3720894721" sldId="2076137905"/>
            <ac:spMk id="9" creationId="{76B47C3F-6878-B74A-51BE-77A16DFC69EA}"/>
          </ac:spMkLst>
        </pc:spChg>
        <pc:picChg chg="mod">
          <ac:chgData name="Mathilde Gaston" userId="9742833f-23a7-4787-9a5c-bb5a1645ca22" providerId="ADAL" clId="{857E5D9E-99EA-480B-A832-5246F25032ED}" dt="2025-04-30T15:24:44.617" v="2286" actId="1076"/>
          <ac:picMkLst>
            <pc:docMk/>
            <pc:sldMk cId="3720894721" sldId="2076137905"/>
            <ac:picMk id="2" creationId="{1F6A8C6F-5A8F-D17C-6CBD-EC48B21F85B1}"/>
          </ac:picMkLst>
        </pc:picChg>
      </pc:sldChg>
      <pc:sldChg chg="modNotesTx">
        <pc:chgData name="Mathilde Gaston" userId="9742833f-23a7-4787-9a5c-bb5a1645ca22" providerId="ADAL" clId="{857E5D9E-99EA-480B-A832-5246F25032ED}" dt="2025-04-30T16:01:14.207" v="3451" actId="6549"/>
        <pc:sldMkLst>
          <pc:docMk/>
          <pc:sldMk cId="4257809670" sldId="2076137906"/>
        </pc:sldMkLst>
      </pc:sldChg>
      <pc:sldChg chg="modSp mod modNotesTx">
        <pc:chgData name="Mathilde Gaston" userId="9742833f-23a7-4787-9a5c-bb5a1645ca22" providerId="ADAL" clId="{857E5D9E-99EA-480B-A832-5246F25032ED}" dt="2025-04-30T12:18:01.394" v="1359" actId="6549"/>
        <pc:sldMkLst>
          <pc:docMk/>
          <pc:sldMk cId="1272946615" sldId="2076137907"/>
        </pc:sldMkLst>
        <pc:spChg chg="mod">
          <ac:chgData name="Mathilde Gaston" userId="9742833f-23a7-4787-9a5c-bb5a1645ca22" providerId="ADAL" clId="{857E5D9E-99EA-480B-A832-5246F25032ED}" dt="2025-04-25T15:14:42.159" v="9" actId="1076"/>
          <ac:spMkLst>
            <pc:docMk/>
            <pc:sldMk cId="1272946615" sldId="2076137907"/>
            <ac:spMk id="4" creationId="{5D30B6A1-406E-8CC1-97A7-F7B2FD92D36A}"/>
          </ac:spMkLst>
        </pc:spChg>
        <pc:spChg chg="mod">
          <ac:chgData name="Mathilde Gaston" userId="9742833f-23a7-4787-9a5c-bb5a1645ca22" providerId="ADAL" clId="{857E5D9E-99EA-480B-A832-5246F25032ED}" dt="2025-04-25T15:15:06.953" v="14" actId="255"/>
          <ac:spMkLst>
            <pc:docMk/>
            <pc:sldMk cId="1272946615" sldId="2076137907"/>
            <ac:spMk id="14" creationId="{AC73AD3F-94D0-BB31-042B-9DCB89078F57}"/>
          </ac:spMkLst>
        </pc:spChg>
        <pc:spChg chg="mod">
          <ac:chgData name="Mathilde Gaston" userId="9742833f-23a7-4787-9a5c-bb5a1645ca22" providerId="ADAL" clId="{857E5D9E-99EA-480B-A832-5246F25032ED}" dt="2025-04-25T15:15:59.937" v="17" actId="20577"/>
          <ac:spMkLst>
            <pc:docMk/>
            <pc:sldMk cId="1272946615" sldId="2076137907"/>
            <ac:spMk id="15" creationId="{8D9E8F59-D91B-808F-30A8-62530229F4BA}"/>
          </ac:spMkLst>
        </pc:spChg>
      </pc:sldChg>
      <pc:sldChg chg="modSp mod modNotesTx">
        <pc:chgData name="Mathilde Gaston" userId="9742833f-23a7-4787-9a5c-bb5a1645ca22" providerId="ADAL" clId="{857E5D9E-99EA-480B-A832-5246F25032ED}" dt="2025-04-30T15:13:31.397" v="1387" actId="313"/>
        <pc:sldMkLst>
          <pc:docMk/>
          <pc:sldMk cId="1130984761" sldId="2076137908"/>
        </pc:sldMkLst>
        <pc:spChg chg="mod">
          <ac:chgData name="Mathilde Gaston" userId="9742833f-23a7-4787-9a5c-bb5a1645ca22" providerId="ADAL" clId="{857E5D9E-99EA-480B-A832-5246F25032ED}" dt="2025-04-25T15:22:27.238" v="119" actId="20577"/>
          <ac:spMkLst>
            <pc:docMk/>
            <pc:sldMk cId="1130984761" sldId="2076137908"/>
            <ac:spMk id="9" creationId="{DD246A3C-E0D8-8B13-320C-39BB6B4FE722}"/>
          </ac:spMkLst>
        </pc:spChg>
        <pc:picChg chg="mod">
          <ac:chgData name="Mathilde Gaston" userId="9742833f-23a7-4787-9a5c-bb5a1645ca22" providerId="ADAL" clId="{857E5D9E-99EA-480B-A832-5246F25032ED}" dt="2025-04-25T15:19:27.320" v="46" actId="14100"/>
          <ac:picMkLst>
            <pc:docMk/>
            <pc:sldMk cId="1130984761" sldId="2076137908"/>
            <ac:picMk id="3" creationId="{8943A516-1670-0C26-2BA4-78D72D4D3927}"/>
          </ac:picMkLst>
        </pc:picChg>
      </pc:sldChg>
      <pc:sldChg chg="addSp modSp mod">
        <pc:chgData name="Mathilde Gaston" userId="9742833f-23a7-4787-9a5c-bb5a1645ca22" providerId="ADAL" clId="{857E5D9E-99EA-480B-A832-5246F25032ED}" dt="2025-04-25T15:31:48.403" v="278" actId="1076"/>
        <pc:sldMkLst>
          <pc:docMk/>
          <pc:sldMk cId="3237429191" sldId="2076137909"/>
        </pc:sldMkLst>
        <pc:spChg chg="add mod">
          <ac:chgData name="Mathilde Gaston" userId="9742833f-23a7-4787-9a5c-bb5a1645ca22" providerId="ADAL" clId="{857E5D9E-99EA-480B-A832-5246F25032ED}" dt="2025-04-25T15:31:48.403" v="278" actId="1076"/>
          <ac:spMkLst>
            <pc:docMk/>
            <pc:sldMk cId="3237429191" sldId="2076137909"/>
            <ac:spMk id="3" creationId="{3EF34099-D5A9-9A4A-3676-5D36962CD4DF}"/>
          </ac:spMkLst>
        </pc:spChg>
        <pc:spChg chg="mod">
          <ac:chgData name="Mathilde Gaston" userId="9742833f-23a7-4787-9a5c-bb5a1645ca22" providerId="ADAL" clId="{857E5D9E-99EA-480B-A832-5246F25032ED}" dt="2025-04-25T15:31:26.844" v="275" actId="948"/>
          <ac:spMkLst>
            <pc:docMk/>
            <pc:sldMk cId="3237429191" sldId="2076137909"/>
            <ac:spMk id="9" creationId="{FCDDF19B-9F36-E0D1-45DE-744BA4047F5E}"/>
          </ac:spMkLst>
        </pc:spChg>
        <pc:picChg chg="mod">
          <ac:chgData name="Mathilde Gaston" userId="9742833f-23a7-4787-9a5c-bb5a1645ca22" providerId="ADAL" clId="{857E5D9E-99EA-480B-A832-5246F25032ED}" dt="2025-04-25T15:30:45.325" v="264" actId="1076"/>
          <ac:picMkLst>
            <pc:docMk/>
            <pc:sldMk cId="3237429191" sldId="2076137909"/>
            <ac:picMk id="6" creationId="{4B5BF73E-84D3-86E3-099D-15A7EEB67FE9}"/>
          </ac:picMkLst>
        </pc:picChg>
        <pc:picChg chg="mod">
          <ac:chgData name="Mathilde Gaston" userId="9742833f-23a7-4787-9a5c-bb5a1645ca22" providerId="ADAL" clId="{857E5D9E-99EA-480B-A832-5246F25032ED}" dt="2025-04-25T15:30:48.916" v="265" actId="1076"/>
          <ac:picMkLst>
            <pc:docMk/>
            <pc:sldMk cId="3237429191" sldId="2076137909"/>
            <ac:picMk id="11" creationId="{3342208E-66CC-A386-6D95-E36AC3E906AC}"/>
          </ac:picMkLst>
        </pc:picChg>
      </pc:sldChg>
      <pc:sldChg chg="modSp mod modNotesTx">
        <pc:chgData name="Mathilde Gaston" userId="9742833f-23a7-4787-9a5c-bb5a1645ca22" providerId="ADAL" clId="{857E5D9E-99EA-480B-A832-5246F25032ED}" dt="2025-04-30T15:19:37.925" v="1423" actId="20577"/>
        <pc:sldMkLst>
          <pc:docMk/>
          <pc:sldMk cId="3164513103" sldId="2076137918"/>
        </pc:sldMkLst>
        <pc:spChg chg="mod">
          <ac:chgData name="Mathilde Gaston" userId="9742833f-23a7-4787-9a5c-bb5a1645ca22" providerId="ADAL" clId="{857E5D9E-99EA-480B-A832-5246F25032ED}" dt="2025-04-30T10:01:09.573" v="580" actId="20577"/>
          <ac:spMkLst>
            <pc:docMk/>
            <pc:sldMk cId="3164513103" sldId="2076137918"/>
            <ac:spMk id="11" creationId="{6BB3A56C-72E9-22D6-53EA-48B534122379}"/>
          </ac:spMkLst>
        </pc:spChg>
      </pc:sldChg>
      <pc:sldChg chg="modNotesTx">
        <pc:chgData name="Mathilde Gaston" userId="9742833f-23a7-4787-9a5c-bb5a1645ca22" providerId="ADAL" clId="{857E5D9E-99EA-480B-A832-5246F25032ED}" dt="2025-04-30T15:15:24.255" v="1415" actId="6549"/>
        <pc:sldMkLst>
          <pc:docMk/>
          <pc:sldMk cId="2823388125" sldId="2076137919"/>
        </pc:sldMkLst>
      </pc:sldChg>
      <pc:sldChg chg="modSp mod modNotesTx">
        <pc:chgData name="Mathilde Gaston" userId="9742833f-23a7-4787-9a5c-bb5a1645ca22" providerId="ADAL" clId="{857E5D9E-99EA-480B-A832-5246F25032ED}" dt="2025-04-30T15:19:19.105" v="1417" actId="6549"/>
        <pc:sldMkLst>
          <pc:docMk/>
          <pc:sldMk cId="929094390" sldId="2076137922"/>
        </pc:sldMkLst>
        <pc:spChg chg="mod">
          <ac:chgData name="Mathilde Gaston" userId="9742833f-23a7-4787-9a5c-bb5a1645ca22" providerId="ADAL" clId="{857E5D9E-99EA-480B-A832-5246F25032ED}" dt="2025-04-25T15:34:12.591" v="297" actId="948"/>
          <ac:spMkLst>
            <pc:docMk/>
            <pc:sldMk cId="929094390" sldId="2076137922"/>
            <ac:spMk id="17" creationId="{70D1ADE0-C46D-D074-CB34-4E4B75BE343A}"/>
          </ac:spMkLst>
        </pc:spChg>
      </pc:sldChg>
      <pc:sldChg chg="addSp delSp modSp mod modNotesTx">
        <pc:chgData name="Mathilde Gaston" userId="9742833f-23a7-4787-9a5c-bb5a1645ca22" providerId="ADAL" clId="{857E5D9E-99EA-480B-A832-5246F25032ED}" dt="2025-04-30T10:57:18.780" v="1329" actId="20577"/>
        <pc:sldMkLst>
          <pc:docMk/>
          <pc:sldMk cId="2077294866" sldId="2076137923"/>
        </pc:sldMkLst>
        <pc:spChg chg="mod">
          <ac:chgData name="Mathilde Gaston" userId="9742833f-23a7-4787-9a5c-bb5a1645ca22" providerId="ADAL" clId="{857E5D9E-99EA-480B-A832-5246F25032ED}" dt="2025-04-30T10:57:02.681" v="1307" actId="14100"/>
          <ac:spMkLst>
            <pc:docMk/>
            <pc:sldMk cId="2077294866" sldId="2076137923"/>
            <ac:spMk id="5" creationId="{0D644598-9A28-BA21-F4DD-FF0298B00C59}"/>
          </ac:spMkLst>
        </pc:spChg>
        <pc:spChg chg="add mod">
          <ac:chgData name="Mathilde Gaston" userId="9742833f-23a7-4787-9a5c-bb5a1645ca22" providerId="ADAL" clId="{857E5D9E-99EA-480B-A832-5246F25032ED}" dt="2025-04-30T10:43:56.342" v="1212" actId="1076"/>
          <ac:spMkLst>
            <pc:docMk/>
            <pc:sldMk cId="2077294866" sldId="2076137923"/>
            <ac:spMk id="6" creationId="{6E4CA545-7EB5-5350-213E-3A80B5E5EC85}"/>
          </ac:spMkLst>
        </pc:spChg>
      </pc:sldChg>
      <pc:sldChg chg="modNotesTx">
        <pc:chgData name="Mathilde Gaston" userId="9742833f-23a7-4787-9a5c-bb5a1645ca22" providerId="ADAL" clId="{857E5D9E-99EA-480B-A832-5246F25032ED}" dt="2025-04-30T15:13:17.632" v="1384" actId="20577"/>
        <pc:sldMkLst>
          <pc:docMk/>
          <pc:sldMk cId="1185064376" sldId="2076137925"/>
        </pc:sldMkLst>
      </pc:sldChg>
      <pc:sldChg chg="addSp delSp modSp add mod modNotesTx">
        <pc:chgData name="Mathilde Gaston" userId="9742833f-23a7-4787-9a5c-bb5a1645ca22" providerId="ADAL" clId="{857E5D9E-99EA-480B-A832-5246F25032ED}" dt="2025-04-30T10:40:10.078" v="1004" actId="6549"/>
        <pc:sldMkLst>
          <pc:docMk/>
          <pc:sldMk cId="2323897414" sldId="2076137930"/>
        </pc:sldMkLst>
        <pc:spChg chg="mod">
          <ac:chgData name="Mathilde Gaston" userId="9742833f-23a7-4787-9a5c-bb5a1645ca22" providerId="ADAL" clId="{857E5D9E-99EA-480B-A832-5246F25032ED}" dt="2025-04-30T09:29:28.224" v="369" actId="1037"/>
          <ac:spMkLst>
            <pc:docMk/>
            <pc:sldMk cId="2323897414" sldId="2076137930"/>
            <ac:spMk id="6" creationId="{62A9EC69-AA91-2EC5-E01D-FC2BEA9FE205}"/>
          </ac:spMkLst>
        </pc:spChg>
      </pc:sldChg>
      <pc:sldChg chg="addSp delSp modSp mod">
        <pc:chgData name="Mathilde Gaston" userId="9742833f-23a7-4787-9a5c-bb5a1645ca22" providerId="ADAL" clId="{857E5D9E-99EA-480B-A832-5246F25032ED}" dt="2025-04-30T10:52:57.227" v="1303"/>
        <pc:sldMkLst>
          <pc:docMk/>
          <pc:sldMk cId="2216849152" sldId="2076137931"/>
        </pc:sldMkLst>
        <pc:spChg chg="mod">
          <ac:chgData name="Mathilde Gaston" userId="9742833f-23a7-4787-9a5c-bb5a1645ca22" providerId="ADAL" clId="{857E5D9E-99EA-480B-A832-5246F25032ED}" dt="2025-04-30T10:52:54.446" v="1301" actId="207"/>
          <ac:spMkLst>
            <pc:docMk/>
            <pc:sldMk cId="2216849152" sldId="2076137931"/>
            <ac:spMk id="5" creationId="{F11E7840-33CA-094A-0679-87C2BFE66F6F}"/>
          </ac:spMkLst>
        </pc:spChg>
        <pc:spChg chg="add mod">
          <ac:chgData name="Mathilde Gaston" userId="9742833f-23a7-4787-9a5c-bb5a1645ca22" providerId="ADAL" clId="{857E5D9E-99EA-480B-A832-5246F25032ED}" dt="2025-04-30T10:44:13.925" v="1216" actId="1076"/>
          <ac:spMkLst>
            <pc:docMk/>
            <pc:sldMk cId="2216849152" sldId="2076137931"/>
            <ac:spMk id="6" creationId="{9C3FA860-7C09-A095-D3FB-BF09BDDF9EE8}"/>
          </ac:spMkLst>
        </pc:spChg>
      </pc:sldChg>
      <pc:sldChg chg="modNotesTx">
        <pc:chgData name="Mathilde Gaston" userId="9742833f-23a7-4787-9a5c-bb5a1645ca22" providerId="ADAL" clId="{857E5D9E-99EA-480B-A832-5246F25032ED}" dt="2025-04-30T10:58:14.523" v="1357" actId="20577"/>
        <pc:sldMkLst>
          <pc:docMk/>
          <pc:sldMk cId="2588514569" sldId="2076137932"/>
        </pc:sldMkLst>
      </pc:sldChg>
      <pc:sldChg chg="modSp mod">
        <pc:chgData name="Mathilde Gaston" userId="9742833f-23a7-4787-9a5c-bb5a1645ca22" providerId="ADAL" clId="{857E5D9E-99EA-480B-A832-5246F25032ED}" dt="2025-04-30T10:43:14.562" v="1206" actId="20577"/>
        <pc:sldMkLst>
          <pc:docMk/>
          <pc:sldMk cId="2107554955" sldId="2076137933"/>
        </pc:sldMkLst>
        <pc:spChg chg="mod">
          <ac:chgData name="Mathilde Gaston" userId="9742833f-23a7-4787-9a5c-bb5a1645ca22" providerId="ADAL" clId="{857E5D9E-99EA-480B-A832-5246F25032ED}" dt="2025-04-30T10:43:14.562" v="1206" actId="20577"/>
          <ac:spMkLst>
            <pc:docMk/>
            <pc:sldMk cId="2107554955" sldId="2076137933"/>
            <ac:spMk id="5" creationId="{B25A9180-8EC1-272F-909C-D39FF3C3CB97}"/>
          </ac:spMkLst>
        </pc:spChg>
      </pc:sldChg>
      <pc:sldChg chg="modSp add mod modNotesTx">
        <pc:chgData name="Mathilde Gaston" userId="9742833f-23a7-4787-9a5c-bb5a1645ca22" providerId="ADAL" clId="{857E5D9E-99EA-480B-A832-5246F25032ED}" dt="2025-04-30T10:35:01.085" v="696" actId="1076"/>
        <pc:sldMkLst>
          <pc:docMk/>
          <pc:sldMk cId="1150199941" sldId="2076137941"/>
        </pc:sldMkLst>
        <pc:spChg chg="mod">
          <ac:chgData name="Mathilde Gaston" userId="9742833f-23a7-4787-9a5c-bb5a1645ca22" providerId="ADAL" clId="{857E5D9E-99EA-480B-A832-5246F25032ED}" dt="2025-04-30T10:34:56.798" v="694" actId="1076"/>
          <ac:spMkLst>
            <pc:docMk/>
            <pc:sldMk cId="1150199941" sldId="2076137941"/>
            <ac:spMk id="5" creationId="{87C35131-6E78-0E1E-C7C4-32621FAE1695}"/>
          </ac:spMkLst>
        </pc:spChg>
        <pc:spChg chg="mod">
          <ac:chgData name="Mathilde Gaston" userId="9742833f-23a7-4787-9a5c-bb5a1645ca22" providerId="ADAL" clId="{857E5D9E-99EA-480B-A832-5246F25032ED}" dt="2025-04-30T10:35:01.085" v="696" actId="1076"/>
          <ac:spMkLst>
            <pc:docMk/>
            <pc:sldMk cId="1150199941" sldId="2076137941"/>
            <ac:spMk id="27" creationId="{85C342D9-E8C6-8181-2079-2A927E0866F1}"/>
          </ac:spMkLst>
        </pc:spChg>
        <pc:picChg chg="mod">
          <ac:chgData name="Mathilde Gaston" userId="9742833f-23a7-4787-9a5c-bb5a1645ca22" providerId="ADAL" clId="{857E5D9E-99EA-480B-A832-5246F25032ED}" dt="2025-04-30T10:34:58.197" v="695" actId="1076"/>
          <ac:picMkLst>
            <pc:docMk/>
            <pc:sldMk cId="1150199941" sldId="2076137941"/>
            <ac:picMk id="2" creationId="{E22C3499-65F5-F8E5-B71C-CC863A1398D6}"/>
          </ac:picMkLst>
        </pc:picChg>
      </pc:sldChg>
      <pc:sldChg chg="addSp delSp modSp add mod">
        <pc:chgData name="Mathilde Gaston" userId="9742833f-23a7-4787-9a5c-bb5a1645ca22" providerId="ADAL" clId="{857E5D9E-99EA-480B-A832-5246F25032ED}" dt="2025-04-30T15:56:57.989" v="2667" actId="1076"/>
        <pc:sldMkLst>
          <pc:docMk/>
          <pc:sldMk cId="3569228851" sldId="2076137942"/>
        </pc:sldMkLst>
        <pc:spChg chg="mod">
          <ac:chgData name="Mathilde Gaston" userId="9742833f-23a7-4787-9a5c-bb5a1645ca22" providerId="ADAL" clId="{857E5D9E-99EA-480B-A832-5246F25032ED}" dt="2025-04-30T15:27:39.085" v="2653" actId="108"/>
          <ac:spMkLst>
            <pc:docMk/>
            <pc:sldMk cId="3569228851" sldId="2076137942"/>
            <ac:spMk id="9" creationId="{D50FFB44-8960-D45C-DC99-E5F255C59465}"/>
          </ac:spMkLst>
        </pc:spChg>
        <pc:picChg chg="add mod">
          <ac:chgData name="Mathilde Gaston" userId="9742833f-23a7-4787-9a5c-bb5a1645ca22" providerId="ADAL" clId="{857E5D9E-99EA-480B-A832-5246F25032ED}" dt="2025-04-30T15:56:57.989" v="2667" actId="1076"/>
          <ac:picMkLst>
            <pc:docMk/>
            <pc:sldMk cId="3569228851" sldId="2076137942"/>
            <ac:picMk id="8" creationId="{3DCC0E0B-DEB2-F844-408B-A61516BEC27E}"/>
          </ac:picMkLst>
        </pc:picChg>
        <pc:picChg chg="add mod">
          <ac:chgData name="Mathilde Gaston" userId="9742833f-23a7-4787-9a5c-bb5a1645ca22" providerId="ADAL" clId="{857E5D9E-99EA-480B-A832-5246F25032ED}" dt="2025-04-30T15:56:54.379" v="2665" actId="962"/>
          <ac:picMkLst>
            <pc:docMk/>
            <pc:sldMk cId="3569228851" sldId="2076137942"/>
            <ac:picMk id="13" creationId="{B13D2DCD-9949-F2FB-2FCE-0F123619DE39}"/>
          </ac:picMkLst>
        </pc:picChg>
      </pc:sldChg>
      <pc:sldMasterChg chg="delSldLayout">
        <pc:chgData name="Mathilde Gaston" userId="9742833f-23a7-4787-9a5c-bb5a1645ca22" providerId="ADAL" clId="{857E5D9E-99EA-480B-A832-5246F25032ED}" dt="2025-04-30T09:30:52.180" v="400" actId="47"/>
        <pc:sldMasterMkLst>
          <pc:docMk/>
          <pc:sldMasterMk cId="243043752" sldId="2147483689"/>
        </pc:sldMasterMkLst>
        <pc:sldLayoutChg chg="del">
          <pc:chgData name="Mathilde Gaston" userId="9742833f-23a7-4787-9a5c-bb5a1645ca22" providerId="ADAL" clId="{857E5D9E-99EA-480B-A832-5246F25032ED}" dt="2025-04-30T09:30:52.180" v="400" actId="47"/>
          <pc:sldLayoutMkLst>
            <pc:docMk/>
            <pc:sldMasterMk cId="243043752" sldId="2147483689"/>
            <pc:sldLayoutMk cId="3297438627" sldId="2147483702"/>
          </pc:sldLayoutMkLst>
        </pc:sldLayoutChg>
      </pc:sldMasterChg>
    </pc:docChg>
  </pc:docChgLst>
  <pc:docChgLst>
    <pc:chgData name="Anthony De Burghrave" userId="f0894794-4d87-4f49-9553-49e314e1cc80" providerId="ADAL" clId="{314943E7-FB4D-4FBB-A529-4B5891F69863}"/>
    <pc:docChg chg="undo custSel addSld delSld modSld sldOrd">
      <pc:chgData name="Anthony De Burghrave" userId="f0894794-4d87-4f49-9553-49e314e1cc80" providerId="ADAL" clId="{314943E7-FB4D-4FBB-A529-4B5891F69863}" dt="2025-04-30T09:47:07.680" v="3984" actId="1037"/>
      <pc:docMkLst>
        <pc:docMk/>
      </pc:docMkLst>
      <pc:sldChg chg="mod modShow modNotesTx">
        <pc:chgData name="Anthony De Burghrave" userId="f0894794-4d87-4f49-9553-49e314e1cc80" providerId="ADAL" clId="{314943E7-FB4D-4FBB-A529-4B5891F69863}" dt="2025-04-30T08:31:11.506" v="2455" actId="729"/>
        <pc:sldMkLst>
          <pc:docMk/>
          <pc:sldMk cId="2586709287" sldId="263"/>
        </pc:sldMkLst>
      </pc:sldChg>
      <pc:sldChg chg="addSp delSp modSp mod modAnim">
        <pc:chgData name="Anthony De Burghrave" userId="f0894794-4d87-4f49-9553-49e314e1cc80" providerId="ADAL" clId="{314943E7-FB4D-4FBB-A529-4B5891F69863}" dt="2025-04-30T08:04:19.688" v="2089" actId="14100"/>
        <pc:sldMkLst>
          <pc:docMk/>
          <pc:sldMk cId="1767695065" sldId="694"/>
        </pc:sldMkLst>
        <pc:spChg chg="add del">
          <ac:chgData name="Anthony De Burghrave" userId="f0894794-4d87-4f49-9553-49e314e1cc80" providerId="ADAL" clId="{314943E7-FB4D-4FBB-A529-4B5891F69863}" dt="2025-04-30T08:01:16.146" v="2084" actId="478"/>
          <ac:spMkLst>
            <pc:docMk/>
            <pc:sldMk cId="1767695065" sldId="694"/>
            <ac:spMk id="4" creationId="{F6112B34-527A-5CCC-3AC1-37E6D3DDE7C9}"/>
          </ac:spMkLst>
        </pc:spChg>
        <pc:spChg chg="mod">
          <ac:chgData name="Anthony De Burghrave" userId="f0894794-4d87-4f49-9553-49e314e1cc80" providerId="ADAL" clId="{314943E7-FB4D-4FBB-A529-4B5891F69863}" dt="2025-04-30T08:04:05.318" v="2088" actId="207"/>
          <ac:spMkLst>
            <pc:docMk/>
            <pc:sldMk cId="1767695065" sldId="694"/>
            <ac:spMk id="24" creationId="{131E8F2E-0814-412D-849A-D9B66C02E0F3}"/>
          </ac:spMkLst>
        </pc:spChg>
        <pc:spChg chg="mod">
          <ac:chgData name="Anthony De Burghrave" userId="f0894794-4d87-4f49-9553-49e314e1cc80" providerId="ADAL" clId="{314943E7-FB4D-4FBB-A529-4B5891F69863}" dt="2025-04-30T08:04:05.318" v="2088" actId="207"/>
          <ac:spMkLst>
            <pc:docMk/>
            <pc:sldMk cId="1767695065" sldId="694"/>
            <ac:spMk id="25" creationId="{1E6EAD7B-651D-45A9-91B5-603EA15929C7}"/>
          </ac:spMkLst>
        </pc:spChg>
        <pc:spChg chg="mod">
          <ac:chgData name="Anthony De Burghrave" userId="f0894794-4d87-4f49-9553-49e314e1cc80" providerId="ADAL" clId="{314943E7-FB4D-4FBB-A529-4B5891F69863}" dt="2025-04-30T08:04:05.318" v="2088" actId="207"/>
          <ac:spMkLst>
            <pc:docMk/>
            <pc:sldMk cId="1767695065" sldId="694"/>
            <ac:spMk id="26" creationId="{83F53595-8601-4F2A-8C02-4ED9DFC11372}"/>
          </ac:spMkLst>
        </pc:spChg>
        <pc:spChg chg="mod">
          <ac:chgData name="Anthony De Burghrave" userId="f0894794-4d87-4f49-9553-49e314e1cc80" providerId="ADAL" clId="{314943E7-FB4D-4FBB-A529-4B5891F69863}" dt="2025-04-30T08:04:19.688" v="2089" actId="14100"/>
          <ac:spMkLst>
            <pc:docMk/>
            <pc:sldMk cId="1767695065" sldId="694"/>
            <ac:spMk id="28" creationId="{EA32DF4A-203A-4D55-92C7-53E58E99C729}"/>
          </ac:spMkLst>
        </pc:spChg>
        <pc:spChg chg="mod">
          <ac:chgData name="Anthony De Burghrave" userId="f0894794-4d87-4f49-9553-49e314e1cc80" providerId="ADAL" clId="{314943E7-FB4D-4FBB-A529-4B5891F69863}" dt="2025-04-30T08:04:05.318" v="2088" actId="207"/>
          <ac:spMkLst>
            <pc:docMk/>
            <pc:sldMk cId="1767695065" sldId="694"/>
            <ac:spMk id="29" creationId="{53E4E6E1-5F82-40E7-A9CC-D1EF8B4E331E}"/>
          </ac:spMkLst>
        </pc:spChg>
        <pc:spChg chg="mod">
          <ac:chgData name="Anthony De Burghrave" userId="f0894794-4d87-4f49-9553-49e314e1cc80" providerId="ADAL" clId="{314943E7-FB4D-4FBB-A529-4B5891F69863}" dt="2025-04-30T08:04:05.318" v="2088" actId="207"/>
          <ac:spMkLst>
            <pc:docMk/>
            <pc:sldMk cId="1767695065" sldId="694"/>
            <ac:spMk id="30" creationId="{42D47EA3-8356-496B-AF97-BAE7F0DA79FE}"/>
          </ac:spMkLst>
        </pc:spChg>
        <pc:spChg chg="mod">
          <ac:chgData name="Anthony De Burghrave" userId="f0894794-4d87-4f49-9553-49e314e1cc80" providerId="ADAL" clId="{314943E7-FB4D-4FBB-A529-4B5891F69863}" dt="2025-04-30T08:04:05.318" v="2088" actId="207"/>
          <ac:spMkLst>
            <pc:docMk/>
            <pc:sldMk cId="1767695065" sldId="694"/>
            <ac:spMk id="33" creationId="{E375BBE6-0F32-4DCC-A0BA-6F25946A6653}"/>
          </ac:spMkLst>
        </pc:spChg>
        <pc:spChg chg="mod">
          <ac:chgData name="Anthony De Burghrave" userId="f0894794-4d87-4f49-9553-49e314e1cc80" providerId="ADAL" clId="{314943E7-FB4D-4FBB-A529-4B5891F69863}" dt="2025-04-30T08:04:05.318" v="2088" actId="207"/>
          <ac:spMkLst>
            <pc:docMk/>
            <pc:sldMk cId="1767695065" sldId="694"/>
            <ac:spMk id="34" creationId="{BACFAD85-BBBB-47A2-9E1B-52B5D814FDE3}"/>
          </ac:spMkLst>
        </pc:spChg>
        <pc:spChg chg="mod">
          <ac:chgData name="Anthony De Burghrave" userId="f0894794-4d87-4f49-9553-49e314e1cc80" providerId="ADAL" clId="{314943E7-FB4D-4FBB-A529-4B5891F69863}" dt="2025-04-30T08:04:05.318" v="2088" actId="207"/>
          <ac:spMkLst>
            <pc:docMk/>
            <pc:sldMk cId="1767695065" sldId="694"/>
            <ac:spMk id="35" creationId="{E40055CB-73D8-4321-8575-C24CF7C416FB}"/>
          </ac:spMkLst>
        </pc:spChg>
        <pc:spChg chg="mod">
          <ac:chgData name="Anthony De Burghrave" userId="f0894794-4d87-4f49-9553-49e314e1cc80" providerId="ADAL" clId="{314943E7-FB4D-4FBB-A529-4B5891F69863}" dt="2025-04-30T08:04:05.318" v="2088" actId="207"/>
          <ac:spMkLst>
            <pc:docMk/>
            <pc:sldMk cId="1767695065" sldId="694"/>
            <ac:spMk id="42" creationId="{54E8670A-6DD3-4ADB-9485-C174E26E68E6}"/>
          </ac:spMkLst>
        </pc:spChg>
      </pc:sldChg>
      <pc:sldChg chg="modSp mod">
        <pc:chgData name="Anthony De Burghrave" userId="f0894794-4d87-4f49-9553-49e314e1cc80" providerId="ADAL" clId="{314943E7-FB4D-4FBB-A529-4B5891F69863}" dt="2025-04-30T08:14:14.448" v="2188" actId="20577"/>
        <pc:sldMkLst>
          <pc:docMk/>
          <pc:sldMk cId="482363140" sldId="1792"/>
        </pc:sldMkLst>
        <pc:spChg chg="mod">
          <ac:chgData name="Anthony De Burghrave" userId="f0894794-4d87-4f49-9553-49e314e1cc80" providerId="ADAL" clId="{314943E7-FB4D-4FBB-A529-4B5891F69863}" dt="2025-04-30T08:14:14.448" v="2188" actId="20577"/>
          <ac:spMkLst>
            <pc:docMk/>
            <pc:sldMk cId="482363140" sldId="1792"/>
            <ac:spMk id="12" creationId="{95273F00-338A-5EA7-1271-941A83FEB60F}"/>
          </ac:spMkLst>
        </pc:spChg>
      </pc:sldChg>
      <pc:sldChg chg="modNotesTx">
        <pc:chgData name="Anthony De Burghrave" userId="f0894794-4d87-4f49-9553-49e314e1cc80" providerId="ADAL" clId="{314943E7-FB4D-4FBB-A529-4B5891F69863}" dt="2025-04-30T08:31:46.469" v="2602" actId="20577"/>
        <pc:sldMkLst>
          <pc:docMk/>
          <pc:sldMk cId="2361149130" sldId="2076137879"/>
        </pc:sldMkLst>
      </pc:sldChg>
      <pc:sldChg chg="del modNotesTx">
        <pc:chgData name="Anthony De Burghrave" userId="f0894794-4d87-4f49-9553-49e314e1cc80" providerId="ADAL" clId="{314943E7-FB4D-4FBB-A529-4B5891F69863}" dt="2025-04-24T18:33:51.808" v="1983" actId="2696"/>
        <pc:sldMkLst>
          <pc:docMk/>
          <pc:sldMk cId="3491264270" sldId="2076137886"/>
        </pc:sldMkLst>
      </pc:sldChg>
      <pc:sldChg chg="del">
        <pc:chgData name="Anthony De Burghrave" userId="f0894794-4d87-4f49-9553-49e314e1cc80" providerId="ADAL" clId="{314943E7-FB4D-4FBB-A529-4B5891F69863}" dt="2025-04-24T18:48:11.487" v="2053" actId="2696"/>
        <pc:sldMkLst>
          <pc:docMk/>
          <pc:sldMk cId="427349152" sldId="2076137887"/>
        </pc:sldMkLst>
      </pc:sldChg>
      <pc:sldChg chg="delSp modSp mod modNotesTx">
        <pc:chgData name="Anthony De Burghrave" userId="f0894794-4d87-4f49-9553-49e314e1cc80" providerId="ADAL" clId="{314943E7-FB4D-4FBB-A529-4B5891F69863}" dt="2025-04-23T10:46:24.830" v="1530" actId="20577"/>
        <pc:sldMkLst>
          <pc:docMk/>
          <pc:sldMk cId="2625385050" sldId="2076137889"/>
        </pc:sldMkLst>
      </pc:sldChg>
      <pc:sldChg chg="mod modShow">
        <pc:chgData name="Anthony De Burghrave" userId="f0894794-4d87-4f49-9553-49e314e1cc80" providerId="ADAL" clId="{314943E7-FB4D-4FBB-A529-4B5891F69863}" dt="2025-04-30T09:30:40.857" v="3841" actId="729"/>
        <pc:sldMkLst>
          <pc:docMk/>
          <pc:sldMk cId="3738268592" sldId="2076137891"/>
        </pc:sldMkLst>
      </pc:sldChg>
      <pc:sldChg chg="addSp delSp mod ord">
        <pc:chgData name="Anthony De Burghrave" userId="f0894794-4d87-4f49-9553-49e314e1cc80" providerId="ADAL" clId="{314943E7-FB4D-4FBB-A529-4B5891F69863}" dt="2025-04-23T10:03:36.419" v="2" actId="22"/>
        <pc:sldMkLst>
          <pc:docMk/>
          <pc:sldMk cId="1198772400" sldId="2076137893"/>
        </pc:sldMkLst>
      </pc:sldChg>
      <pc:sldChg chg="modSp mod modNotesTx">
        <pc:chgData name="Anthony De Burghrave" userId="f0894794-4d87-4f49-9553-49e314e1cc80" providerId="ADAL" clId="{314943E7-FB4D-4FBB-A529-4B5891F69863}" dt="2025-04-30T08:28:10.655" v="2385" actId="20577"/>
        <pc:sldMkLst>
          <pc:docMk/>
          <pc:sldMk cId="1632387044" sldId="2076137894"/>
        </pc:sldMkLst>
        <pc:spChg chg="mod">
          <ac:chgData name="Anthony De Burghrave" userId="f0894794-4d87-4f49-9553-49e314e1cc80" providerId="ADAL" clId="{314943E7-FB4D-4FBB-A529-4B5891F69863}" dt="2025-04-30T08:28:10.655" v="2385" actId="20577"/>
          <ac:spMkLst>
            <pc:docMk/>
            <pc:sldMk cId="1632387044" sldId="2076137894"/>
            <ac:spMk id="6" creationId="{D83113A5-22FF-749D-32B4-3EA406BCD6AA}"/>
          </ac:spMkLst>
        </pc:spChg>
      </pc:sldChg>
      <pc:sldChg chg="modNotesTx">
        <pc:chgData name="Anthony De Burghrave" userId="f0894794-4d87-4f49-9553-49e314e1cc80" providerId="ADAL" clId="{314943E7-FB4D-4FBB-A529-4B5891F69863}" dt="2025-04-30T08:24:46.475" v="2280" actId="6549"/>
        <pc:sldMkLst>
          <pc:docMk/>
          <pc:sldMk cId="838238257" sldId="2076137895"/>
        </pc:sldMkLst>
      </pc:sldChg>
      <pc:sldChg chg="modNotesTx">
        <pc:chgData name="Anthony De Burghrave" userId="f0894794-4d87-4f49-9553-49e314e1cc80" providerId="ADAL" clId="{314943E7-FB4D-4FBB-A529-4B5891F69863}" dt="2025-04-30T08:08:54.919" v="2162" actId="20577"/>
        <pc:sldMkLst>
          <pc:docMk/>
          <pc:sldMk cId="2372091973" sldId="2076137900"/>
        </pc:sldMkLst>
      </pc:sldChg>
      <pc:sldChg chg="addSp modSp mod">
        <pc:chgData name="Anthony De Burghrave" userId="f0894794-4d87-4f49-9553-49e314e1cc80" providerId="ADAL" clId="{314943E7-FB4D-4FBB-A529-4B5891F69863}" dt="2025-04-30T08:12:46.162" v="2184" actId="14100"/>
        <pc:sldMkLst>
          <pc:docMk/>
          <pc:sldMk cId="270724283" sldId="2076137901"/>
        </pc:sldMkLst>
        <pc:spChg chg="add mod">
          <ac:chgData name="Anthony De Burghrave" userId="f0894794-4d87-4f49-9553-49e314e1cc80" providerId="ADAL" clId="{314943E7-FB4D-4FBB-A529-4B5891F69863}" dt="2025-04-30T08:12:46.162" v="2184" actId="14100"/>
          <ac:spMkLst>
            <pc:docMk/>
            <pc:sldMk cId="270724283" sldId="2076137901"/>
            <ac:spMk id="3" creationId="{025E3D6F-00B5-C822-188D-753899E5D5C7}"/>
          </ac:spMkLst>
        </pc:spChg>
        <pc:spChg chg="add mod">
          <ac:chgData name="Anthony De Burghrave" userId="f0894794-4d87-4f49-9553-49e314e1cc80" providerId="ADAL" clId="{314943E7-FB4D-4FBB-A529-4B5891F69863}" dt="2025-04-30T08:12:23.344" v="2181" actId="14100"/>
          <ac:spMkLst>
            <pc:docMk/>
            <pc:sldMk cId="270724283" sldId="2076137901"/>
            <ac:spMk id="4" creationId="{D3CB1E43-05A1-4DB8-F8AE-5CE17796507C}"/>
          </ac:spMkLst>
        </pc:spChg>
        <pc:spChg chg="add mod">
          <ac:chgData name="Anthony De Burghrave" userId="f0894794-4d87-4f49-9553-49e314e1cc80" providerId="ADAL" clId="{314943E7-FB4D-4FBB-A529-4B5891F69863}" dt="2025-04-30T08:12:10.469" v="2180" actId="1037"/>
          <ac:spMkLst>
            <pc:docMk/>
            <pc:sldMk cId="270724283" sldId="2076137901"/>
            <ac:spMk id="6" creationId="{4E637F69-635D-D1EF-2806-2CAB92BFD189}"/>
          </ac:spMkLst>
        </pc:spChg>
        <pc:picChg chg="mod">
          <ac:chgData name="Anthony De Burghrave" userId="f0894794-4d87-4f49-9553-49e314e1cc80" providerId="ADAL" clId="{314943E7-FB4D-4FBB-A529-4B5891F69863}" dt="2025-04-30T08:10:28.429" v="2163" actId="1076"/>
          <ac:picMkLst>
            <pc:docMk/>
            <pc:sldMk cId="270724283" sldId="2076137901"/>
            <ac:picMk id="2" creationId="{06353984-0745-6FA7-CF14-E970CED04D63}"/>
          </ac:picMkLst>
        </pc:picChg>
      </pc:sldChg>
      <pc:sldChg chg="addSp delSp modSp add mod modNotesTx">
        <pc:chgData name="Anthony De Burghrave" userId="f0894794-4d87-4f49-9553-49e314e1cc80" providerId="ADAL" clId="{314943E7-FB4D-4FBB-A529-4B5891F69863}" dt="2025-04-30T09:30:23.285" v="3840" actId="20577"/>
        <pc:sldMkLst>
          <pc:docMk/>
          <pc:sldMk cId="1950484479" sldId="2076137902"/>
        </pc:sldMkLst>
        <pc:spChg chg="add mod">
          <ac:chgData name="Anthony De Burghrave" userId="f0894794-4d87-4f49-9553-49e314e1cc80" providerId="ADAL" clId="{314943E7-FB4D-4FBB-A529-4B5891F69863}" dt="2025-04-30T09:30:23.285" v="3840" actId="20577"/>
          <ac:spMkLst>
            <pc:docMk/>
            <pc:sldMk cId="1950484479" sldId="2076137902"/>
            <ac:spMk id="2" creationId="{55C24CDB-3CFA-43D1-CD51-5ACCAF4368DD}"/>
          </ac:spMkLst>
        </pc:spChg>
        <pc:spChg chg="mod">
          <ac:chgData name="Anthony De Burghrave" userId="f0894794-4d87-4f49-9553-49e314e1cc80" providerId="ADAL" clId="{314943E7-FB4D-4FBB-A529-4B5891F69863}" dt="2025-04-30T09:29:30.559" v="3837" actId="20577"/>
          <ac:spMkLst>
            <pc:docMk/>
            <pc:sldMk cId="1950484479" sldId="2076137902"/>
            <ac:spMk id="4" creationId="{099B30A9-1AA2-79FC-FE6A-F5AE640E5C72}"/>
          </ac:spMkLst>
        </pc:spChg>
        <pc:picChg chg="add mod">
          <ac:chgData name="Anthony De Burghrave" userId="f0894794-4d87-4f49-9553-49e314e1cc80" providerId="ADAL" clId="{314943E7-FB4D-4FBB-A529-4B5891F69863}" dt="2025-04-24T18:13:39.229" v="1749" actId="1076"/>
          <ac:picMkLst>
            <pc:docMk/>
            <pc:sldMk cId="1950484479" sldId="2076137902"/>
            <ac:picMk id="3" creationId="{6FD36CF8-CEE9-2242-AF79-0C4318F57680}"/>
          </ac:picMkLst>
        </pc:picChg>
      </pc:sldChg>
      <pc:sldChg chg="modSp mod">
        <pc:chgData name="Anthony De Burghrave" userId="f0894794-4d87-4f49-9553-49e314e1cc80" providerId="ADAL" clId="{314943E7-FB4D-4FBB-A529-4B5891F69863}" dt="2025-04-30T08:42:56.466" v="2882" actId="6549"/>
        <pc:sldMkLst>
          <pc:docMk/>
          <pc:sldMk cId="1272946615" sldId="2076137907"/>
        </pc:sldMkLst>
        <pc:spChg chg="mod">
          <ac:chgData name="Anthony De Burghrave" userId="f0894794-4d87-4f49-9553-49e314e1cc80" providerId="ADAL" clId="{314943E7-FB4D-4FBB-A529-4B5891F69863}" dt="2025-04-30T08:42:56.466" v="2882" actId="6549"/>
          <ac:spMkLst>
            <pc:docMk/>
            <pc:sldMk cId="1272946615" sldId="2076137907"/>
            <ac:spMk id="14" creationId="{AC73AD3F-94D0-BB31-042B-9DCB89078F57}"/>
          </ac:spMkLst>
        </pc:spChg>
      </pc:sldChg>
      <pc:sldChg chg="addSp modSp mod modNotesTx">
        <pc:chgData name="Anthony De Burghrave" userId="f0894794-4d87-4f49-9553-49e314e1cc80" providerId="ADAL" clId="{314943E7-FB4D-4FBB-A529-4B5891F69863}" dt="2025-04-30T09:47:07.680" v="3984" actId="1037"/>
        <pc:sldMkLst>
          <pc:docMk/>
          <pc:sldMk cId="3237429191" sldId="2076137909"/>
        </pc:sldMkLst>
        <pc:spChg chg="mod">
          <ac:chgData name="Anthony De Burghrave" userId="f0894794-4d87-4f49-9553-49e314e1cc80" providerId="ADAL" clId="{314943E7-FB4D-4FBB-A529-4B5891F69863}" dt="2025-04-30T09:46:15.762" v="3960" actId="20577"/>
          <ac:spMkLst>
            <pc:docMk/>
            <pc:sldMk cId="3237429191" sldId="2076137909"/>
            <ac:spMk id="3" creationId="{3EF34099-D5A9-9A4A-3676-5D36962CD4DF}"/>
          </ac:spMkLst>
        </pc:spChg>
        <pc:spChg chg="mod">
          <ac:chgData name="Anthony De Burghrave" userId="f0894794-4d87-4f49-9553-49e314e1cc80" providerId="ADAL" clId="{314943E7-FB4D-4FBB-A529-4B5891F69863}" dt="2025-04-30T09:43:26.747" v="3846" actId="20577"/>
          <ac:spMkLst>
            <pc:docMk/>
            <pc:sldMk cId="3237429191" sldId="2076137909"/>
            <ac:spMk id="9" creationId="{FCDDF19B-9F36-E0D1-45DE-744BA4047F5E}"/>
          </ac:spMkLst>
        </pc:spChg>
        <pc:picChg chg="add mod">
          <ac:chgData name="Anthony De Burghrave" userId="f0894794-4d87-4f49-9553-49e314e1cc80" providerId="ADAL" clId="{314943E7-FB4D-4FBB-A529-4B5891F69863}" dt="2025-04-30T09:43:32.070" v="3847" actId="1076"/>
          <ac:picMkLst>
            <pc:docMk/>
            <pc:sldMk cId="3237429191" sldId="2076137909"/>
            <ac:picMk id="2" creationId="{6E118160-459B-2BF4-1DAA-9C44A62A3FE5}"/>
          </ac:picMkLst>
        </pc:picChg>
        <pc:picChg chg="mod">
          <ac:chgData name="Anthony De Burghrave" userId="f0894794-4d87-4f49-9553-49e314e1cc80" providerId="ADAL" clId="{314943E7-FB4D-4FBB-A529-4B5891F69863}" dt="2025-04-30T09:47:07.680" v="3984" actId="1037"/>
          <ac:picMkLst>
            <pc:docMk/>
            <pc:sldMk cId="3237429191" sldId="2076137909"/>
            <ac:picMk id="8" creationId="{6CDDF8F9-4F30-B18B-D104-0854026E1C2E}"/>
          </ac:picMkLst>
        </pc:picChg>
      </pc:sldChg>
      <pc:sldChg chg="new del">
        <pc:chgData name="Anthony De Burghrave" userId="f0894794-4d87-4f49-9553-49e314e1cc80" providerId="ADAL" clId="{314943E7-FB4D-4FBB-A529-4B5891F69863}" dt="2025-04-24T18:14:53.617" v="1751" actId="47"/>
        <pc:sldMkLst>
          <pc:docMk/>
          <pc:sldMk cId="151128923" sldId="2076137927"/>
        </pc:sldMkLst>
      </pc:sldChg>
      <pc:sldChg chg="addSp delSp modSp add mod modCm modNotesTx">
        <pc:chgData name="Anthony De Burghrave" userId="f0894794-4d87-4f49-9553-49e314e1cc80" providerId="ADAL" clId="{314943E7-FB4D-4FBB-A529-4B5891F69863}" dt="2025-04-30T09:15:22.038" v="3836" actId="1076"/>
        <pc:sldMkLst>
          <pc:docMk/>
          <pc:sldMk cId="739423992" sldId="2076137927"/>
        </pc:sldMkLst>
        <pc:spChg chg="mod">
          <ac:chgData name="Anthony De Burghrave" userId="f0894794-4d87-4f49-9553-49e314e1cc80" providerId="ADAL" clId="{314943E7-FB4D-4FBB-A529-4B5891F69863}" dt="2025-04-24T18:15:10.499" v="1753"/>
          <ac:spMkLst>
            <pc:docMk/>
            <pc:sldMk cId="739423992" sldId="2076137927"/>
            <ac:spMk id="4" creationId="{447F1442-C225-6CC1-B33B-17A49D5CC225}"/>
          </ac:spMkLst>
        </pc:spChg>
        <pc:spChg chg="mod">
          <ac:chgData name="Anthony De Burghrave" userId="f0894794-4d87-4f49-9553-49e314e1cc80" providerId="ADAL" clId="{314943E7-FB4D-4FBB-A529-4B5891F69863}" dt="2025-04-25T06:52:42.646" v="2079" actId="20577"/>
          <ac:spMkLst>
            <pc:docMk/>
            <pc:sldMk cId="739423992" sldId="2076137927"/>
            <ac:spMk id="14" creationId="{00772A65-EB81-1F53-D57D-643B0BF3A70B}"/>
          </ac:spMkLst>
        </pc:spChg>
        <pc:picChg chg="add mod">
          <ac:chgData name="Anthony De Burghrave" userId="f0894794-4d87-4f49-9553-49e314e1cc80" providerId="ADAL" clId="{314943E7-FB4D-4FBB-A529-4B5891F69863}" dt="2025-04-24T18:15:53.094" v="1758" actId="1076"/>
          <ac:picMkLst>
            <pc:docMk/>
            <pc:sldMk cId="739423992" sldId="2076137927"/>
            <ac:picMk id="2" creationId="{822E9653-9E08-B618-E452-76F4DAF0F190}"/>
          </ac:picMkLst>
        </pc:picChg>
        <pc:picChg chg="add mod">
          <ac:chgData name="Anthony De Burghrave" userId="f0894794-4d87-4f49-9553-49e314e1cc80" providerId="ADAL" clId="{314943E7-FB4D-4FBB-A529-4B5891F69863}" dt="2025-04-24T18:16:07.528" v="1763" actId="1076"/>
          <ac:picMkLst>
            <pc:docMk/>
            <pc:sldMk cId="739423992" sldId="2076137927"/>
            <ac:picMk id="3" creationId="{983838A2-5588-B626-35E1-97A744F50F58}"/>
          </ac:picMkLst>
        </pc:picChg>
        <pc:picChg chg="add mod">
          <ac:chgData name="Anthony De Burghrave" userId="f0894794-4d87-4f49-9553-49e314e1cc80" providerId="ADAL" clId="{314943E7-FB4D-4FBB-A529-4B5891F69863}" dt="2025-04-30T09:14:21.659" v="3834" actId="1076"/>
          <ac:picMkLst>
            <pc:docMk/>
            <pc:sldMk cId="739423992" sldId="2076137927"/>
            <ac:picMk id="6" creationId="{7BC91132-74FE-04C8-0A4E-6F7AF2984855}"/>
          </ac:picMkLst>
        </pc:picChg>
        <pc:picChg chg="add mod">
          <ac:chgData name="Anthony De Burghrave" userId="f0894794-4d87-4f49-9553-49e314e1cc80" providerId="ADAL" clId="{314943E7-FB4D-4FBB-A529-4B5891F69863}" dt="2025-04-30T09:15:22.038" v="3836" actId="1076"/>
          <ac:picMkLst>
            <pc:docMk/>
            <pc:sldMk cId="739423992" sldId="2076137927"/>
            <ac:picMk id="7" creationId="{B2C9124E-9BBA-805A-B3AB-40D684512DF9}"/>
          </ac:picMkLst>
        </pc:picChg>
        <pc:extLst>
          <p:ext xmlns:p="http://schemas.openxmlformats.org/presentationml/2006/main" uri="{D6D511B9-2390-475A-947B-AFAB55BFBCF1}">
            <pc226:cmChg xmlns:pc226="http://schemas.microsoft.com/office/powerpoint/2022/06/main/command" chg="mod">
              <pc226:chgData name="Anthony De Burghrave" userId="f0894794-4d87-4f49-9553-49e314e1cc80" providerId="ADAL" clId="{314943E7-FB4D-4FBB-A529-4B5891F69863}" dt="2025-04-25T06:52:42.646" v="2079" actId="20577"/>
              <pc2:cmMkLst xmlns:pc2="http://schemas.microsoft.com/office/powerpoint/2019/9/main/command">
                <pc:docMk/>
                <pc:sldMk cId="739423992" sldId="2076137927"/>
                <pc2:cmMk id="{35D0FCCE-155B-4699-B9FE-18CA5B009922}"/>
              </pc2:cmMkLst>
            </pc226:cmChg>
          </p:ext>
        </pc:extLst>
      </pc:sldChg>
      <pc:sldChg chg="addSp delSp modSp add mod modCm modNotesTx">
        <pc:chgData name="Anthony De Burghrave" userId="f0894794-4d87-4f49-9553-49e314e1cc80" providerId="ADAL" clId="{314943E7-FB4D-4FBB-A529-4B5891F69863}" dt="2025-04-25T06:54:26.933" v="2082" actId="1076"/>
        <pc:sldMkLst>
          <pc:docMk/>
          <pc:sldMk cId="2406050193" sldId="2076137928"/>
        </pc:sldMkLst>
        <pc:spChg chg="mod">
          <ac:chgData name="Anthony De Burghrave" userId="f0894794-4d87-4f49-9553-49e314e1cc80" providerId="ADAL" clId="{314943E7-FB4D-4FBB-A529-4B5891F69863}" dt="2025-04-24T18:35:33.315" v="2016" actId="20577"/>
          <ac:spMkLst>
            <pc:docMk/>
            <pc:sldMk cId="2406050193" sldId="2076137928"/>
            <ac:spMk id="4" creationId="{027EAE71-5343-11ED-4797-5E56D144306D}"/>
          </ac:spMkLst>
        </pc:spChg>
        <pc:spChg chg="add mod">
          <ac:chgData name="Anthony De Burghrave" userId="f0894794-4d87-4f49-9553-49e314e1cc80" providerId="ADAL" clId="{314943E7-FB4D-4FBB-A529-4B5891F69863}" dt="2025-04-25T06:52:14.909" v="2071" actId="20577"/>
          <ac:spMkLst>
            <pc:docMk/>
            <pc:sldMk cId="2406050193" sldId="2076137928"/>
            <ac:spMk id="5" creationId="{E3472CEB-11F4-4B2F-A86C-F25F54C1AE62}"/>
          </ac:spMkLst>
        </pc:spChg>
        <pc:picChg chg="mod">
          <ac:chgData name="Anthony De Burghrave" userId="f0894794-4d87-4f49-9553-49e314e1cc80" providerId="ADAL" clId="{314943E7-FB4D-4FBB-A529-4B5891F69863}" dt="2025-04-25T06:54:26.933" v="2082" actId="1076"/>
          <ac:picMkLst>
            <pc:docMk/>
            <pc:sldMk cId="2406050193" sldId="2076137928"/>
            <ac:picMk id="2" creationId="{31995F8E-0092-29D8-738B-D2FD1176A314}"/>
          </ac:picMkLst>
        </pc:picChg>
        <pc:extLst>
          <p:ext xmlns:p="http://schemas.openxmlformats.org/presentationml/2006/main" uri="{D6D511B9-2390-475A-947B-AFAB55BFBCF1}">
            <pc226:cmChg xmlns:pc226="http://schemas.microsoft.com/office/powerpoint/2022/06/main/command" chg="mod">
              <pc226:chgData name="Anthony De Burghrave" userId="f0894794-4d87-4f49-9553-49e314e1cc80" providerId="ADAL" clId="{314943E7-FB4D-4FBB-A529-4B5891F69863}" dt="2025-04-25T06:52:14.909" v="2071" actId="20577"/>
              <pc2:cmMkLst xmlns:pc2="http://schemas.microsoft.com/office/powerpoint/2019/9/main/command">
                <pc:docMk/>
                <pc:sldMk cId="2406050193" sldId="2076137928"/>
                <pc2:cmMk id="{FAA137D4-4898-4D2F-8E1D-84BB5E25855C}"/>
              </pc2:cmMkLst>
            </pc226:cmChg>
          </p:ext>
        </pc:extLst>
      </pc:sldChg>
      <pc:sldChg chg="addSp modSp mod">
        <pc:chgData name="Anthony De Burghrave" userId="f0894794-4d87-4f49-9553-49e314e1cc80" providerId="ADAL" clId="{314943E7-FB4D-4FBB-A529-4B5891F69863}" dt="2025-04-30T08:23:16.352" v="2279" actId="1076"/>
        <pc:sldMkLst>
          <pc:docMk/>
          <pc:sldMk cId="2323897414" sldId="2076137930"/>
        </pc:sldMkLst>
      </pc:sldChg>
      <pc:sldChg chg="addSp delSp modSp new mod modClrScheme chgLayout">
        <pc:chgData name="Anthony De Burghrave" userId="f0894794-4d87-4f49-9553-49e314e1cc80" providerId="ADAL" clId="{314943E7-FB4D-4FBB-A529-4B5891F69863}" dt="2025-04-30T09:02:25.421" v="3346" actId="403"/>
        <pc:sldMkLst>
          <pc:docMk/>
          <pc:sldMk cId="2216849152" sldId="2076137931"/>
        </pc:sldMkLst>
        <pc:spChg chg="add mod ord">
          <ac:chgData name="Anthony De Burghrave" userId="f0894794-4d87-4f49-9553-49e314e1cc80" providerId="ADAL" clId="{314943E7-FB4D-4FBB-A529-4B5891F69863}" dt="2025-04-30T09:02:25.421" v="3346" actId="403"/>
          <ac:spMkLst>
            <pc:docMk/>
            <pc:sldMk cId="2216849152" sldId="2076137931"/>
            <ac:spMk id="5" creationId="{F11E7840-33CA-094A-0679-87C2BFE66F6F}"/>
          </ac:spMkLst>
        </pc:spChg>
      </pc:sldChg>
      <pc:sldChg chg="delSp modSp new mod">
        <pc:chgData name="Anthony De Burghrave" userId="f0894794-4d87-4f49-9553-49e314e1cc80" providerId="ADAL" clId="{314943E7-FB4D-4FBB-A529-4B5891F69863}" dt="2025-04-30T09:08:58.692" v="3830" actId="478"/>
        <pc:sldMkLst>
          <pc:docMk/>
          <pc:sldMk cId="2107554955" sldId="2076137933"/>
        </pc:sldMkLst>
        <pc:spChg chg="mod">
          <ac:chgData name="Anthony De Burghrave" userId="f0894794-4d87-4f49-9553-49e314e1cc80" providerId="ADAL" clId="{314943E7-FB4D-4FBB-A529-4B5891F69863}" dt="2025-04-30T09:08:53.570" v="3829" actId="108"/>
          <ac:spMkLst>
            <pc:docMk/>
            <pc:sldMk cId="2107554955" sldId="2076137933"/>
            <ac:spMk id="4" creationId="{DBCAD637-3F7E-E2A5-5D71-E49F729683C2}"/>
          </ac:spMkLst>
        </pc:spChg>
        <pc:spChg chg="mod">
          <ac:chgData name="Anthony De Burghrave" userId="f0894794-4d87-4f49-9553-49e314e1cc80" providerId="ADAL" clId="{314943E7-FB4D-4FBB-A529-4B5891F69863}" dt="2025-04-30T09:05:44.509" v="3401" actId="20577"/>
          <ac:spMkLst>
            <pc:docMk/>
            <pc:sldMk cId="2107554955" sldId="2076137933"/>
            <ac:spMk id="5" creationId="{B25A9180-8EC1-272F-909C-D39FF3C3CB97}"/>
          </ac:spMkLst>
        </pc:spChg>
      </pc:sldChg>
      <pc:sldChg chg="add del">
        <pc:chgData name="Anthony De Burghrave" userId="f0894794-4d87-4f49-9553-49e314e1cc80" providerId="ADAL" clId="{314943E7-FB4D-4FBB-A529-4B5891F69863}" dt="2025-04-30T09:14:06.895" v="3832"/>
        <pc:sldMkLst>
          <pc:docMk/>
          <pc:sldMk cId="1054446176" sldId="2076137934"/>
        </pc:sldMkLst>
      </pc:sldChg>
    </pc:docChg>
  </pc:docChgLst>
  <pc:docChgLst>
    <pc:chgData name="Fanny Dubeau" userId="S::fanny.dubeau@eaux-et-vilaine.bzh::5615d7b3-0eca-465f-bd9c-8349be15c1b0" providerId="AD" clId="Web-{5D5D7848-ACA5-4E4F-85B2-44E505E94F33}"/>
    <pc:docChg chg="modSld">
      <pc:chgData name="Fanny Dubeau" userId="S::fanny.dubeau@eaux-et-vilaine.bzh::5615d7b3-0eca-465f-bd9c-8349be15c1b0" providerId="AD" clId="Web-{5D5D7848-ACA5-4E4F-85B2-44E505E94F33}" dt="2025-04-09T11:09:33.141" v="196" actId="20577"/>
      <pc:docMkLst>
        <pc:docMk/>
      </pc:docMkLst>
      <pc:sldChg chg="addSp delSp modSp">
        <pc:chgData name="Fanny Dubeau" userId="S::fanny.dubeau@eaux-et-vilaine.bzh::5615d7b3-0eca-465f-bd9c-8349be15c1b0" providerId="AD" clId="Web-{5D5D7848-ACA5-4E4F-85B2-44E505E94F33}" dt="2025-04-09T11:01:42.103" v="154" actId="1076"/>
        <pc:sldMkLst>
          <pc:docMk/>
          <pc:sldMk cId="3850952981" sldId="2076137888"/>
        </pc:sldMkLst>
      </pc:sldChg>
      <pc:sldChg chg="addSp delSp modSp">
        <pc:chgData name="Fanny Dubeau" userId="S::fanny.dubeau@eaux-et-vilaine.bzh::5615d7b3-0eca-465f-bd9c-8349be15c1b0" providerId="AD" clId="Web-{5D5D7848-ACA5-4E4F-85B2-44E505E94F33}" dt="2025-04-09T11:09:33.141" v="196" actId="20577"/>
        <pc:sldMkLst>
          <pc:docMk/>
          <pc:sldMk cId="2625385050" sldId="2076137889"/>
        </pc:sldMkLst>
      </pc:sldChg>
      <pc:sldChg chg="addSp delSp modSp">
        <pc:chgData name="Fanny Dubeau" userId="S::fanny.dubeau@eaux-et-vilaine.bzh::5615d7b3-0eca-465f-bd9c-8349be15c1b0" providerId="AD" clId="Web-{5D5D7848-ACA5-4E4F-85B2-44E505E94F33}" dt="2025-04-09T10:41:47.162" v="146" actId="14100"/>
        <pc:sldMkLst>
          <pc:docMk/>
          <pc:sldMk cId="3738268592" sldId="2076137891"/>
        </pc:sldMkLst>
        <pc:picChg chg="add mod ord">
          <ac:chgData name="Fanny Dubeau" userId="S::fanny.dubeau@eaux-et-vilaine.bzh::5615d7b3-0eca-465f-bd9c-8349be15c1b0" providerId="AD" clId="Web-{5D5D7848-ACA5-4E4F-85B2-44E505E94F33}" dt="2025-04-09T10:35:06.781" v="127"/>
          <ac:picMkLst>
            <pc:docMk/>
            <pc:sldMk cId="3738268592" sldId="2076137891"/>
            <ac:picMk id="10" creationId="{77262D3C-60FC-B225-3553-7A4DCDB763D8}"/>
          </ac:picMkLst>
        </pc:picChg>
        <pc:picChg chg="add mod ord">
          <ac:chgData name="Fanny Dubeau" userId="S::fanny.dubeau@eaux-et-vilaine.bzh::5615d7b3-0eca-465f-bd9c-8349be15c1b0" providerId="AD" clId="Web-{5D5D7848-ACA5-4E4F-85B2-44E505E94F33}" dt="2025-04-09T10:37:13.392" v="130"/>
          <ac:picMkLst>
            <pc:docMk/>
            <pc:sldMk cId="3738268592" sldId="2076137891"/>
            <ac:picMk id="11" creationId="{85FF5F78-F065-6F80-4663-458121F83564}"/>
          </ac:picMkLst>
        </pc:picChg>
        <pc:picChg chg="add mod">
          <ac:chgData name="Fanny Dubeau" userId="S::fanny.dubeau@eaux-et-vilaine.bzh::5615d7b3-0eca-465f-bd9c-8349be15c1b0" providerId="AD" clId="Web-{5D5D7848-ACA5-4E4F-85B2-44E505E94F33}" dt="2025-04-09T10:41:47.162" v="146" actId="14100"/>
          <ac:picMkLst>
            <pc:docMk/>
            <pc:sldMk cId="3738268592" sldId="2076137891"/>
            <ac:picMk id="23" creationId="{A721D022-1A48-C32A-D9FF-1CCC886360CE}"/>
          </ac:picMkLst>
        </pc:picChg>
      </pc:sldChg>
      <pc:sldChg chg="addSp modSp">
        <pc:chgData name="Fanny Dubeau" userId="S::fanny.dubeau@eaux-et-vilaine.bzh::5615d7b3-0eca-465f-bd9c-8349be15c1b0" providerId="AD" clId="Web-{5D5D7848-ACA5-4E4F-85B2-44E505E94F33}" dt="2025-04-09T11:04:31.074" v="174" actId="1076"/>
        <pc:sldMkLst>
          <pc:docMk/>
          <pc:sldMk cId="643290216" sldId="2076137892"/>
        </pc:sldMkLst>
      </pc:sldChg>
    </pc:docChg>
  </pc:docChgLst>
  <pc:docChgLst>
    <pc:chgData name="Fanny Dubeau" userId="S::fanny.dubeau@eaux-et-vilaine.bzh::5615d7b3-0eca-465f-bd9c-8349be15c1b0" providerId="AD" clId="Web-{E4D11129-AB58-45F7-9822-CD9903BB3344}"/>
    <pc:docChg chg="modSld">
      <pc:chgData name="Fanny Dubeau" userId="S::fanny.dubeau@eaux-et-vilaine.bzh::5615d7b3-0eca-465f-bd9c-8349be15c1b0" providerId="AD" clId="Web-{E4D11129-AB58-45F7-9822-CD9903BB3344}" dt="2025-04-30T14:38:39.613" v="13" actId="14100"/>
      <pc:docMkLst>
        <pc:docMk/>
      </pc:docMkLst>
      <pc:sldChg chg="modSp">
        <pc:chgData name="Fanny Dubeau" userId="S::fanny.dubeau@eaux-et-vilaine.bzh::5615d7b3-0eca-465f-bd9c-8349be15c1b0" providerId="AD" clId="Web-{E4D11129-AB58-45F7-9822-CD9903BB3344}" dt="2025-04-30T14:38:39.613" v="13" actId="14100"/>
        <pc:sldMkLst>
          <pc:docMk/>
          <pc:sldMk cId="1767695065" sldId="694"/>
        </pc:sldMkLst>
        <pc:spChg chg="mod">
          <ac:chgData name="Fanny Dubeau" userId="S::fanny.dubeau@eaux-et-vilaine.bzh::5615d7b3-0eca-465f-bd9c-8349be15c1b0" providerId="AD" clId="Web-{E4D11129-AB58-45F7-9822-CD9903BB3344}" dt="2025-04-30T14:38:39.613" v="13" actId="14100"/>
          <ac:spMkLst>
            <pc:docMk/>
            <pc:sldMk cId="1767695065" sldId="694"/>
            <ac:spMk id="25" creationId="{1E6EAD7B-651D-45A9-91B5-603EA15929C7}"/>
          </ac:spMkLst>
        </pc:spChg>
      </pc:sldChg>
      <pc:sldChg chg="modSp">
        <pc:chgData name="Fanny Dubeau" userId="S::fanny.dubeau@eaux-et-vilaine.bzh::5615d7b3-0eca-465f-bd9c-8349be15c1b0" providerId="AD" clId="Web-{E4D11129-AB58-45F7-9822-CD9903BB3344}" dt="2025-04-30T14:38:22.128" v="12" actId="20577"/>
        <pc:sldMkLst>
          <pc:docMk/>
          <pc:sldMk cId="1150199941" sldId="2076137941"/>
        </pc:sldMkLst>
        <pc:spChg chg="mod">
          <ac:chgData name="Fanny Dubeau" userId="S::fanny.dubeau@eaux-et-vilaine.bzh::5615d7b3-0eca-465f-bd9c-8349be15c1b0" providerId="AD" clId="Web-{E4D11129-AB58-45F7-9822-CD9903BB3344}" dt="2025-04-30T14:38:17.050" v="10" actId="14100"/>
          <ac:spMkLst>
            <pc:docMk/>
            <pc:sldMk cId="1150199941" sldId="2076137941"/>
            <ac:spMk id="4" creationId="{43F6C145-2E83-3D25-95C1-66613D5D26F0}"/>
          </ac:spMkLst>
        </pc:spChg>
        <pc:spChg chg="mod">
          <ac:chgData name="Fanny Dubeau" userId="S::fanny.dubeau@eaux-et-vilaine.bzh::5615d7b3-0eca-465f-bd9c-8349be15c1b0" providerId="AD" clId="Web-{E4D11129-AB58-45F7-9822-CD9903BB3344}" dt="2025-04-30T14:38:22.128" v="12" actId="20577"/>
          <ac:spMkLst>
            <pc:docMk/>
            <pc:sldMk cId="1150199941" sldId="2076137941"/>
            <ac:spMk id="5" creationId="{87C35131-6E78-0E1E-C7C4-32621FAE1695}"/>
          </ac:spMkLst>
        </pc:spChg>
      </pc:sldChg>
    </pc:docChg>
  </pc:docChgLst>
  <pc:docChgLst>
    <pc:chgData name="Fanny Dubeau" userId="S::fanny.dubeau@eaux-et-vilaine.bzh::5615d7b3-0eca-465f-bd9c-8349be15c1b0" providerId="AD" clId="Web-{23BA0558-B164-4C7D-B902-EE57A7673D8B}"/>
    <pc:docChg chg="modSld">
      <pc:chgData name="Fanny Dubeau" userId="S::fanny.dubeau@eaux-et-vilaine.bzh::5615d7b3-0eca-465f-bd9c-8349be15c1b0" providerId="AD" clId="Web-{23BA0558-B164-4C7D-B902-EE57A7673D8B}" dt="2025-04-10T06:27:28.159" v="1"/>
      <pc:docMkLst>
        <pc:docMk/>
      </pc:docMkLst>
      <pc:sldChg chg="delSp modSp">
        <pc:chgData name="Fanny Dubeau" userId="S::fanny.dubeau@eaux-et-vilaine.bzh::5615d7b3-0eca-465f-bd9c-8349be15c1b0" providerId="AD" clId="Web-{23BA0558-B164-4C7D-B902-EE57A7673D8B}" dt="2025-04-10T06:27:28.159" v="1"/>
        <pc:sldMkLst>
          <pc:docMk/>
          <pc:sldMk cId="643290216" sldId="2076137892"/>
        </pc:sldMkLst>
      </pc:sldChg>
    </pc:docChg>
  </pc:docChgLst>
  <pc:docChgLst>
    <pc:chgData name="Fanny Dubeau" userId="S::fanny.dubeau@eaux-et-vilaine.bzh::5615d7b3-0eca-465f-bd9c-8349be15c1b0" providerId="AD" clId="Web-{F3A673DC-EF5F-4B3A-ADDC-1B8CF41BD497}"/>
    <pc:docChg chg="modSld">
      <pc:chgData name="Fanny Dubeau" userId="S::fanny.dubeau@eaux-et-vilaine.bzh::5615d7b3-0eca-465f-bd9c-8349be15c1b0" providerId="AD" clId="Web-{F3A673DC-EF5F-4B3A-ADDC-1B8CF41BD497}" dt="2025-04-09T10:14:41.189" v="5" actId="1076"/>
      <pc:docMkLst>
        <pc:docMk/>
      </pc:docMkLst>
      <pc:sldChg chg="addSp delSp modSp">
        <pc:chgData name="Fanny Dubeau" userId="S::fanny.dubeau@eaux-et-vilaine.bzh::5615d7b3-0eca-465f-bd9c-8349be15c1b0" providerId="AD" clId="Web-{F3A673DC-EF5F-4B3A-ADDC-1B8CF41BD497}" dt="2025-04-09T10:14:41.189" v="5" actId="1076"/>
        <pc:sldMkLst>
          <pc:docMk/>
          <pc:sldMk cId="3850952981" sldId="2076137888"/>
        </pc:sldMkLst>
      </pc:sldChg>
    </pc:docChg>
  </pc:docChgLst>
  <pc:docChgLst>
    <pc:chgData name="Fanny Dubeau" userId="S::fanny.dubeau@eaux-et-vilaine.bzh::5615d7b3-0eca-465f-bd9c-8349be15c1b0" providerId="AD" clId="Web-{1CCB86E9-5A20-4082-AFB5-B76732F0D6D4}"/>
    <pc:docChg chg="mod addSld modSld">
      <pc:chgData name="Fanny Dubeau" userId="S::fanny.dubeau@eaux-et-vilaine.bzh::5615d7b3-0eca-465f-bd9c-8349be15c1b0" providerId="AD" clId="Web-{1CCB86E9-5A20-4082-AFB5-B76732F0D6D4}" dt="2025-04-09T08:12:31.010" v="219" actId="1076"/>
      <pc:docMkLst>
        <pc:docMk/>
      </pc:docMkLst>
      <pc:sldChg chg="modSp">
        <pc:chgData name="Fanny Dubeau" userId="S::fanny.dubeau@eaux-et-vilaine.bzh::5615d7b3-0eca-465f-bd9c-8349be15c1b0" providerId="AD" clId="Web-{1CCB86E9-5A20-4082-AFB5-B76732F0D6D4}" dt="2025-04-09T08:05:08.307" v="173" actId="20577"/>
        <pc:sldMkLst>
          <pc:docMk/>
          <pc:sldMk cId="3850952981" sldId="2076137888"/>
        </pc:sldMkLst>
      </pc:sldChg>
      <pc:sldChg chg="addSp delSp modSp add">
        <pc:chgData name="Fanny Dubeau" userId="S::fanny.dubeau@eaux-et-vilaine.bzh::5615d7b3-0eca-465f-bd9c-8349be15c1b0" providerId="AD" clId="Web-{1CCB86E9-5A20-4082-AFB5-B76732F0D6D4}" dt="2025-04-09T08:12:31.010" v="219" actId="1076"/>
        <pc:sldMkLst>
          <pc:docMk/>
          <pc:sldMk cId="2625385050" sldId="2076137889"/>
        </pc:sldMkLst>
      </pc:sldChg>
    </pc:docChg>
  </pc:docChgLst>
  <pc:docChgLst>
    <pc:chgData name="Mathilde Gaston" userId="S::mathilde.gaston@eaux-et-vilaine.bzh::9742833f-23a7-4787-9a5c-bb5a1645ca22" providerId="AD" clId="Web-{86A10BB7-BB9D-431D-AF6E-3880B1DA1D34}"/>
    <pc:docChg chg="modSld">
      <pc:chgData name="Mathilde Gaston" userId="S::mathilde.gaston@eaux-et-vilaine.bzh::9742833f-23a7-4787-9a5c-bb5a1645ca22" providerId="AD" clId="Web-{86A10BB7-BB9D-431D-AF6E-3880B1DA1D34}" dt="2025-04-24T15:55:48.793" v="124" actId="20577"/>
      <pc:docMkLst>
        <pc:docMk/>
      </pc:docMkLst>
      <pc:sldChg chg="modSp">
        <pc:chgData name="Mathilde Gaston" userId="S::mathilde.gaston@eaux-et-vilaine.bzh::9742833f-23a7-4787-9a5c-bb5a1645ca22" providerId="AD" clId="Web-{86A10BB7-BB9D-431D-AF6E-3880B1DA1D34}" dt="2025-04-24T15:49:09.439" v="26" actId="14100"/>
        <pc:sldMkLst>
          <pc:docMk/>
          <pc:sldMk cId="2641751371" sldId="256"/>
        </pc:sldMkLst>
        <pc:spChg chg="mod">
          <ac:chgData name="Mathilde Gaston" userId="S::mathilde.gaston@eaux-et-vilaine.bzh::9742833f-23a7-4787-9a5c-bb5a1645ca22" providerId="AD" clId="Web-{86A10BB7-BB9D-431D-AF6E-3880B1DA1D34}" dt="2025-04-24T15:49:09.439" v="26" actId="14100"/>
          <ac:spMkLst>
            <pc:docMk/>
            <pc:sldMk cId="2641751371" sldId="256"/>
            <ac:spMk id="2" creationId="{00000000-0000-0000-0000-000000000000}"/>
          </ac:spMkLst>
        </pc:spChg>
      </pc:sldChg>
      <pc:sldChg chg="modSp">
        <pc:chgData name="Mathilde Gaston" userId="S::mathilde.gaston@eaux-et-vilaine.bzh::9742833f-23a7-4787-9a5c-bb5a1645ca22" providerId="AD" clId="Web-{86A10BB7-BB9D-431D-AF6E-3880B1DA1D34}" dt="2025-04-24T15:52:43.444" v="81" actId="1076"/>
        <pc:sldMkLst>
          <pc:docMk/>
          <pc:sldMk cId="3570090242" sldId="260"/>
        </pc:sldMkLst>
      </pc:sldChg>
      <pc:sldChg chg="modSp">
        <pc:chgData name="Mathilde Gaston" userId="S::mathilde.gaston@eaux-et-vilaine.bzh::9742833f-23a7-4787-9a5c-bb5a1645ca22" providerId="AD" clId="Web-{86A10BB7-BB9D-431D-AF6E-3880B1DA1D34}" dt="2025-04-24T15:53:11.367" v="95" actId="20577"/>
        <pc:sldMkLst>
          <pc:docMk/>
          <pc:sldMk cId="1632387044" sldId="2076137894"/>
        </pc:sldMkLst>
        <pc:spChg chg="mod">
          <ac:chgData name="Mathilde Gaston" userId="S::mathilde.gaston@eaux-et-vilaine.bzh::9742833f-23a7-4787-9a5c-bb5a1645ca22" providerId="AD" clId="Web-{86A10BB7-BB9D-431D-AF6E-3880B1DA1D34}" dt="2025-04-24T15:53:11.367" v="95" actId="20577"/>
          <ac:spMkLst>
            <pc:docMk/>
            <pc:sldMk cId="1632387044" sldId="2076137894"/>
            <ac:spMk id="6" creationId="{D83113A5-22FF-749D-32B4-3EA406BCD6AA}"/>
          </ac:spMkLst>
        </pc:spChg>
      </pc:sldChg>
      <pc:sldChg chg="modSp">
        <pc:chgData name="Mathilde Gaston" userId="S::mathilde.gaston@eaux-et-vilaine.bzh::9742833f-23a7-4787-9a5c-bb5a1645ca22" providerId="AD" clId="Web-{86A10BB7-BB9D-431D-AF6E-3880B1DA1D34}" dt="2025-04-24T15:53:03.476" v="87" actId="20577"/>
        <pc:sldMkLst>
          <pc:docMk/>
          <pc:sldMk cId="838238257" sldId="2076137895"/>
        </pc:sldMkLst>
        <pc:spChg chg="mod">
          <ac:chgData name="Mathilde Gaston" userId="S::mathilde.gaston@eaux-et-vilaine.bzh::9742833f-23a7-4787-9a5c-bb5a1645ca22" providerId="AD" clId="Web-{86A10BB7-BB9D-431D-AF6E-3880B1DA1D34}" dt="2025-04-24T15:53:03.476" v="87" actId="20577"/>
          <ac:spMkLst>
            <pc:docMk/>
            <pc:sldMk cId="838238257" sldId="2076137895"/>
            <ac:spMk id="6" creationId="{26232CA9-55EB-374A-7B15-08F1DC9E9160}"/>
          </ac:spMkLst>
        </pc:spChg>
      </pc:sldChg>
      <pc:sldChg chg="modSp">
        <pc:chgData name="Mathilde Gaston" userId="S::mathilde.gaston@eaux-et-vilaine.bzh::9742833f-23a7-4787-9a5c-bb5a1645ca22" providerId="AD" clId="Web-{86A10BB7-BB9D-431D-AF6E-3880B1DA1D34}" dt="2025-04-24T15:55:48.793" v="124" actId="20577"/>
        <pc:sldMkLst>
          <pc:docMk/>
          <pc:sldMk cId="4257809670" sldId="2076137906"/>
        </pc:sldMkLst>
        <pc:spChg chg="mod">
          <ac:chgData name="Mathilde Gaston" userId="S::mathilde.gaston@eaux-et-vilaine.bzh::9742833f-23a7-4787-9a5c-bb5a1645ca22" providerId="AD" clId="Web-{86A10BB7-BB9D-431D-AF6E-3880B1DA1D34}" dt="2025-04-24T15:55:48.793" v="124" actId="20577"/>
          <ac:spMkLst>
            <pc:docMk/>
            <pc:sldMk cId="4257809670" sldId="2076137906"/>
            <ac:spMk id="9" creationId="{1049B605-9C23-FD65-F13F-EF0C46E27166}"/>
          </ac:spMkLst>
        </pc:spChg>
      </pc:sldChg>
      <pc:sldChg chg="modSp">
        <pc:chgData name="Mathilde Gaston" userId="S::mathilde.gaston@eaux-et-vilaine.bzh::9742833f-23a7-4787-9a5c-bb5a1645ca22" providerId="AD" clId="Web-{86A10BB7-BB9D-431D-AF6E-3880B1DA1D34}" dt="2025-04-24T15:54:12.368" v="102" actId="20577"/>
        <pc:sldMkLst>
          <pc:docMk/>
          <pc:sldMk cId="1272946615" sldId="2076137907"/>
        </pc:sldMkLst>
        <pc:spChg chg="mod">
          <ac:chgData name="Mathilde Gaston" userId="S::mathilde.gaston@eaux-et-vilaine.bzh::9742833f-23a7-4787-9a5c-bb5a1645ca22" providerId="AD" clId="Web-{86A10BB7-BB9D-431D-AF6E-3880B1DA1D34}" dt="2025-04-24T15:54:12.368" v="102" actId="20577"/>
          <ac:spMkLst>
            <pc:docMk/>
            <pc:sldMk cId="1272946615" sldId="2076137907"/>
            <ac:spMk id="14" creationId="{AC73AD3F-94D0-BB31-042B-9DCB89078F57}"/>
          </ac:spMkLst>
        </pc:spChg>
      </pc:sldChg>
    </pc:docChg>
  </pc:docChgLst>
  <pc:docChgLst>
    <pc:chgData name="Mathilde Gaston" userId="S::mathilde.gaston@eaux-et-vilaine.bzh::9742833f-23a7-4787-9a5c-bb5a1645ca22" providerId="AD" clId="Web-{B111B0F3-98D3-4031-B89D-D3B4BFB5E6A6}"/>
    <pc:docChg chg="modSld">
      <pc:chgData name="Mathilde Gaston" userId="S::mathilde.gaston@eaux-et-vilaine.bzh::9742833f-23a7-4787-9a5c-bb5a1645ca22" providerId="AD" clId="Web-{B111B0F3-98D3-4031-B89D-D3B4BFB5E6A6}" dt="2025-04-25T15:12:15.329" v="217" actId="20577"/>
      <pc:docMkLst>
        <pc:docMk/>
      </pc:docMkLst>
      <pc:sldChg chg="modSp modNotes">
        <pc:chgData name="Mathilde Gaston" userId="S::mathilde.gaston@eaux-et-vilaine.bzh::9742833f-23a7-4787-9a5c-bb5a1645ca22" providerId="AD" clId="Web-{B111B0F3-98D3-4031-B89D-D3B4BFB5E6A6}" dt="2025-04-25T15:12:15.329" v="217" actId="20577"/>
        <pc:sldMkLst>
          <pc:docMk/>
          <pc:sldMk cId="1272946615" sldId="2076137907"/>
        </pc:sldMkLst>
        <pc:spChg chg="mod">
          <ac:chgData name="Mathilde Gaston" userId="S::mathilde.gaston@eaux-et-vilaine.bzh::9742833f-23a7-4787-9a5c-bb5a1645ca22" providerId="AD" clId="Web-{B111B0F3-98D3-4031-B89D-D3B4BFB5E6A6}" dt="2025-04-25T14:58:46.003" v="7" actId="14100"/>
          <ac:spMkLst>
            <pc:docMk/>
            <pc:sldMk cId="1272946615" sldId="2076137907"/>
            <ac:spMk id="4" creationId="{5D30B6A1-406E-8CC1-97A7-F7B2FD92D36A}"/>
          </ac:spMkLst>
        </pc:spChg>
        <pc:spChg chg="mod">
          <ac:chgData name="Mathilde Gaston" userId="S::mathilde.gaston@eaux-et-vilaine.bzh::9742833f-23a7-4787-9a5c-bb5a1645ca22" providerId="AD" clId="Web-{B111B0F3-98D3-4031-B89D-D3B4BFB5E6A6}" dt="2025-04-25T15:12:15.329" v="217" actId="20577"/>
          <ac:spMkLst>
            <pc:docMk/>
            <pc:sldMk cId="1272946615" sldId="2076137907"/>
            <ac:spMk id="14" creationId="{AC73AD3F-94D0-BB31-042B-9DCB89078F57}"/>
          </ac:spMkLst>
        </pc:spChg>
        <pc:spChg chg="mod">
          <ac:chgData name="Mathilde Gaston" userId="S::mathilde.gaston@eaux-et-vilaine.bzh::9742833f-23a7-4787-9a5c-bb5a1645ca22" providerId="AD" clId="Web-{B111B0F3-98D3-4031-B89D-D3B4BFB5E6A6}" dt="2025-04-25T15:11:51.750" v="214" actId="1076"/>
          <ac:spMkLst>
            <pc:docMk/>
            <pc:sldMk cId="1272946615" sldId="2076137907"/>
            <ac:spMk id="15" creationId="{8D9E8F59-D91B-808F-30A8-62530229F4BA}"/>
          </ac:spMkLst>
        </pc:spChg>
        <pc:picChg chg="mod">
          <ac:chgData name="Mathilde Gaston" userId="S::mathilde.gaston@eaux-et-vilaine.bzh::9742833f-23a7-4787-9a5c-bb5a1645ca22" providerId="AD" clId="Web-{B111B0F3-98D3-4031-B89D-D3B4BFB5E6A6}" dt="2025-04-25T15:11:45.484" v="212" actId="1076"/>
          <ac:picMkLst>
            <pc:docMk/>
            <pc:sldMk cId="1272946615" sldId="2076137907"/>
            <ac:picMk id="1026" creationId="{8B61A841-993F-ABD6-11FA-3287D0D906BD}"/>
          </ac:picMkLst>
        </pc:picChg>
      </pc:sldChg>
      <pc:sldChg chg="modSp">
        <pc:chgData name="Mathilde Gaston" userId="S::mathilde.gaston@eaux-et-vilaine.bzh::9742833f-23a7-4787-9a5c-bb5a1645ca22" providerId="AD" clId="Web-{B111B0F3-98D3-4031-B89D-D3B4BFB5E6A6}" dt="2025-04-25T14:58:23.033" v="0"/>
        <pc:sldMkLst>
          <pc:docMk/>
          <pc:sldMk cId="739423992" sldId="2076137927"/>
        </pc:sldMkLst>
        <pc:spChg chg="mod">
          <ac:chgData name="Mathilde Gaston" userId="S::mathilde.gaston@eaux-et-vilaine.bzh::9742833f-23a7-4787-9a5c-bb5a1645ca22" providerId="AD" clId="Web-{B111B0F3-98D3-4031-B89D-D3B4BFB5E6A6}" dt="2025-04-25T14:58:23.033" v="0"/>
          <ac:spMkLst>
            <pc:docMk/>
            <pc:sldMk cId="739423992" sldId="2076137927"/>
            <ac:spMk id="4" creationId="{447F1442-C225-6CC1-B33B-17A49D5CC225}"/>
          </ac:spMkLst>
        </pc:spChg>
      </pc:sldChg>
      <pc:sldChg chg="modSp">
        <pc:chgData name="Mathilde Gaston" userId="S::mathilde.gaston@eaux-et-vilaine.bzh::9742833f-23a7-4787-9a5c-bb5a1645ca22" providerId="AD" clId="Web-{B111B0F3-98D3-4031-B89D-D3B4BFB5E6A6}" dt="2025-04-25T14:58:33.768" v="3" actId="20577"/>
        <pc:sldMkLst>
          <pc:docMk/>
          <pc:sldMk cId="2406050193" sldId="2076137928"/>
        </pc:sldMkLst>
        <pc:spChg chg="mod">
          <ac:chgData name="Mathilde Gaston" userId="S::mathilde.gaston@eaux-et-vilaine.bzh::9742833f-23a7-4787-9a5c-bb5a1645ca22" providerId="AD" clId="Web-{B111B0F3-98D3-4031-B89D-D3B4BFB5E6A6}" dt="2025-04-25T14:58:33.768" v="3" actId="20577"/>
          <ac:spMkLst>
            <pc:docMk/>
            <pc:sldMk cId="2406050193" sldId="2076137928"/>
            <ac:spMk id="4" creationId="{027EAE71-5343-11ED-4797-5E56D144306D}"/>
          </ac:spMkLst>
        </pc:spChg>
      </pc:sldChg>
    </pc:docChg>
  </pc:docChgLst>
  <pc:docChgLst>
    <pc:chgData name="Laëtitia Citeau" userId="S::laetitia.citeau@eaux-et-vilaine.bzh::300eeb07-314b-45a9-b74d-4f4a8a9d77dc" providerId="AD" clId="Web-{010D8FCE-9AC3-40CC-9EBF-3E92D0BF238F}"/>
    <pc:docChg chg="modSld">
      <pc:chgData name="Laëtitia Citeau" userId="S::laetitia.citeau@eaux-et-vilaine.bzh::300eeb07-314b-45a9-b74d-4f4a8a9d77dc" providerId="AD" clId="Web-{010D8FCE-9AC3-40CC-9EBF-3E92D0BF238F}" dt="2025-04-24T11:17:27.191" v="10"/>
      <pc:docMkLst>
        <pc:docMk/>
      </pc:docMkLst>
      <pc:sldChg chg="addSp delSp modSp">
        <pc:chgData name="Laëtitia Citeau" userId="S::laetitia.citeau@eaux-et-vilaine.bzh::300eeb07-314b-45a9-b74d-4f4a8a9d77dc" providerId="AD" clId="Web-{010D8FCE-9AC3-40CC-9EBF-3E92D0BF238F}" dt="2025-04-24T11:17:27.191" v="10"/>
        <pc:sldMkLst>
          <pc:docMk/>
          <pc:sldMk cId="2418672624" sldId="20761378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61F9B6-5015-4F8A-B848-E1AD8FD51BA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97DBD900-2B2B-4BD3-A993-BADB5BA1BB1F}">
      <dgm:prSet phldrT="[Texte]"/>
      <dgm:spPr/>
      <dgm:t>
        <a:bodyPr/>
        <a:lstStyle/>
        <a:p>
          <a:r>
            <a:rPr lang="fr-FR" b="1"/>
            <a:t>Qualité de l’eau</a:t>
          </a:r>
        </a:p>
      </dgm:t>
    </dgm:pt>
    <dgm:pt modelId="{C4D904AB-45CA-4B0B-ABFA-8541AA3CFEDC}" type="parTrans" cxnId="{221437BA-DFB1-4C2A-9AE7-EC3DF962512A}">
      <dgm:prSet/>
      <dgm:spPr/>
      <dgm:t>
        <a:bodyPr/>
        <a:lstStyle/>
        <a:p>
          <a:endParaRPr lang="fr-FR"/>
        </a:p>
      </dgm:t>
    </dgm:pt>
    <dgm:pt modelId="{9700E026-56A2-42D5-B1D3-5EC998F193A8}" type="sibTrans" cxnId="{221437BA-DFB1-4C2A-9AE7-EC3DF962512A}">
      <dgm:prSet/>
      <dgm:spPr/>
      <dgm:t>
        <a:bodyPr/>
        <a:lstStyle/>
        <a:p>
          <a:endParaRPr lang="fr-FR"/>
        </a:p>
      </dgm:t>
    </dgm:pt>
    <dgm:pt modelId="{27A39F18-70E7-450B-A686-C7C711B06975}">
      <dgm:prSet phldrT="[Texte]" custT="1"/>
      <dgm:spPr/>
      <dgm:t>
        <a:bodyPr/>
        <a:lstStyle/>
        <a:p>
          <a:r>
            <a:rPr lang="fr-FR" sz="1050" b="1"/>
            <a:t>Observatoires</a:t>
          </a:r>
        </a:p>
        <a:p>
          <a:r>
            <a:rPr lang="fr-FR" sz="1050" b="1"/>
            <a:t>Qualité de l’eau</a:t>
          </a:r>
        </a:p>
        <a:p>
          <a:r>
            <a:rPr lang="fr-FR" sz="1050" b="1"/>
            <a:t>Eutrophisation</a:t>
          </a:r>
        </a:p>
        <a:p>
          <a:r>
            <a:rPr lang="fr-FR" sz="1050" b="1"/>
            <a:t>Bactériologie</a:t>
          </a:r>
        </a:p>
        <a:p>
          <a:r>
            <a:rPr lang="fr-FR" sz="1050" b="1"/>
            <a:t>Littoral</a:t>
          </a:r>
        </a:p>
        <a:p>
          <a:endParaRPr lang="fr-FR" sz="1050" b="1"/>
        </a:p>
      </dgm:t>
    </dgm:pt>
    <dgm:pt modelId="{84EC847A-2FC2-46F0-9DE2-11061BBCE446}" type="parTrans" cxnId="{B70BA7C9-32AE-4A0A-980E-9F2F4145DF2D}">
      <dgm:prSet/>
      <dgm:spPr/>
      <dgm:t>
        <a:bodyPr/>
        <a:lstStyle/>
        <a:p>
          <a:endParaRPr lang="fr-FR"/>
        </a:p>
      </dgm:t>
    </dgm:pt>
    <dgm:pt modelId="{0749F6A1-C8B6-480F-9B0B-D657DAB5226E}" type="sibTrans" cxnId="{B70BA7C9-32AE-4A0A-980E-9F2F4145DF2D}">
      <dgm:prSet/>
      <dgm:spPr/>
      <dgm:t>
        <a:bodyPr/>
        <a:lstStyle/>
        <a:p>
          <a:endParaRPr lang="fr-FR"/>
        </a:p>
      </dgm:t>
    </dgm:pt>
    <dgm:pt modelId="{A7092DF2-6C99-4612-9DD8-11E4B3861661}">
      <dgm:prSet phldrT="[Texte]"/>
      <dgm:spPr/>
      <dgm:t>
        <a:bodyPr/>
        <a:lstStyle/>
        <a:p>
          <a:r>
            <a:rPr lang="fr-FR" b="1"/>
            <a:t>Milieux naturels</a:t>
          </a:r>
        </a:p>
      </dgm:t>
    </dgm:pt>
    <dgm:pt modelId="{973BBAF4-8336-4DDF-876E-DC1656AD4957}" type="parTrans" cxnId="{9FB91829-1DF7-4F2F-B010-79D1D4F1C030}">
      <dgm:prSet/>
      <dgm:spPr/>
      <dgm:t>
        <a:bodyPr/>
        <a:lstStyle/>
        <a:p>
          <a:endParaRPr lang="fr-FR"/>
        </a:p>
      </dgm:t>
    </dgm:pt>
    <dgm:pt modelId="{3C3A26A7-7CDC-49FC-B044-B43A30C5930F}" type="sibTrans" cxnId="{9FB91829-1DF7-4F2F-B010-79D1D4F1C030}">
      <dgm:prSet/>
      <dgm:spPr/>
      <dgm:t>
        <a:bodyPr/>
        <a:lstStyle/>
        <a:p>
          <a:endParaRPr lang="fr-FR"/>
        </a:p>
      </dgm:t>
    </dgm:pt>
    <dgm:pt modelId="{005373F7-57A1-463E-8BBE-C47327062FD0}">
      <dgm:prSet phldrT="[Texte]" custT="1"/>
      <dgm:spPr/>
      <dgm:t>
        <a:bodyPr/>
        <a:lstStyle/>
        <a:p>
          <a:r>
            <a:rPr lang="fr-FR" sz="1000" b="1"/>
            <a:t>Inventaires</a:t>
          </a:r>
        </a:p>
        <a:p>
          <a:r>
            <a:rPr lang="fr-FR" sz="1000" b="1"/>
            <a:t>Cours d’eau &amp; ZH</a:t>
          </a:r>
        </a:p>
        <a:p>
          <a:r>
            <a:rPr lang="fr-FR" sz="1000" b="1"/>
            <a:t>Espaces de bon fonctionnement</a:t>
          </a:r>
        </a:p>
        <a:p>
          <a:r>
            <a:rPr lang="fr-FR" sz="1000" b="1"/>
            <a:t>Obstacles</a:t>
          </a:r>
        </a:p>
        <a:p>
          <a:r>
            <a:rPr lang="fr-FR" sz="1000" b="1"/>
            <a:t>Biodiversité</a:t>
          </a:r>
        </a:p>
        <a:p>
          <a:r>
            <a:rPr lang="fr-FR" sz="1000" b="1"/>
            <a:t>Tête de BV</a:t>
          </a:r>
        </a:p>
        <a:p>
          <a:r>
            <a:rPr lang="fr-FR" sz="1000" b="1"/>
            <a:t>Grands migrateurs</a:t>
          </a:r>
        </a:p>
        <a:p>
          <a:r>
            <a:rPr lang="fr-FR" sz="1000" b="1"/>
            <a:t>Espèces exotiques</a:t>
          </a:r>
        </a:p>
        <a:p>
          <a:r>
            <a:rPr lang="fr-FR" sz="1000" b="1"/>
            <a:t>Eléments du paysage</a:t>
          </a:r>
        </a:p>
        <a:p>
          <a:endParaRPr lang="fr-FR" sz="1000" b="1"/>
        </a:p>
      </dgm:t>
    </dgm:pt>
    <dgm:pt modelId="{90E407C7-C49F-4F6A-ADE0-A16D42E7E8FD}" type="parTrans" cxnId="{CFBAFD47-C7A8-465F-A9A3-562CCBA9F53B}">
      <dgm:prSet/>
      <dgm:spPr/>
      <dgm:t>
        <a:bodyPr/>
        <a:lstStyle/>
        <a:p>
          <a:endParaRPr lang="fr-FR"/>
        </a:p>
      </dgm:t>
    </dgm:pt>
    <dgm:pt modelId="{DD501FA5-A63A-4F51-96CF-E95BD5763FEA}" type="sibTrans" cxnId="{CFBAFD47-C7A8-465F-A9A3-562CCBA9F53B}">
      <dgm:prSet/>
      <dgm:spPr/>
      <dgm:t>
        <a:bodyPr/>
        <a:lstStyle/>
        <a:p>
          <a:endParaRPr lang="fr-FR"/>
        </a:p>
      </dgm:t>
    </dgm:pt>
    <dgm:pt modelId="{E695FA83-16D3-4A03-8A24-9F8F571E6BA3}">
      <dgm:prSet phldrT="[Texte]"/>
      <dgm:spPr/>
      <dgm:t>
        <a:bodyPr/>
        <a:lstStyle/>
        <a:p>
          <a:r>
            <a:rPr lang="fr-FR" b="1"/>
            <a:t>Gestion quantitative</a:t>
          </a:r>
        </a:p>
      </dgm:t>
    </dgm:pt>
    <dgm:pt modelId="{604F2C78-B1B3-41FF-813B-3CFCF1432DCC}" type="parTrans" cxnId="{8A58B15C-ACD0-43F7-A3BA-0A225A568743}">
      <dgm:prSet/>
      <dgm:spPr/>
      <dgm:t>
        <a:bodyPr/>
        <a:lstStyle/>
        <a:p>
          <a:endParaRPr lang="fr-FR"/>
        </a:p>
      </dgm:t>
    </dgm:pt>
    <dgm:pt modelId="{55313CD7-787B-4103-A584-CD09D0A43F5D}" type="sibTrans" cxnId="{8A58B15C-ACD0-43F7-A3BA-0A225A568743}">
      <dgm:prSet/>
      <dgm:spPr/>
      <dgm:t>
        <a:bodyPr/>
        <a:lstStyle/>
        <a:p>
          <a:endParaRPr lang="fr-FR"/>
        </a:p>
      </dgm:t>
    </dgm:pt>
    <dgm:pt modelId="{4BCFB58B-73E0-4B6A-8802-E907A82B498B}">
      <dgm:prSet phldrT="[Texte]" custT="1"/>
      <dgm:spPr/>
      <dgm:t>
        <a:bodyPr/>
        <a:lstStyle/>
        <a:p>
          <a:r>
            <a:rPr lang="fr-FR" sz="1050" b="1"/>
            <a:t>Observatoires</a:t>
          </a:r>
        </a:p>
        <a:p>
          <a:r>
            <a:rPr lang="fr-FR" sz="1050" b="1"/>
            <a:t>Bilan des prélèvements</a:t>
          </a:r>
        </a:p>
        <a:p>
          <a:r>
            <a:rPr lang="fr-FR" sz="1050" b="1"/>
            <a:t>Suivi des prélèvements directs au milieu</a:t>
          </a:r>
        </a:p>
        <a:p>
          <a:r>
            <a:rPr lang="fr-FR" sz="1050" b="1"/>
            <a:t>Etudes HMC</a:t>
          </a:r>
        </a:p>
      </dgm:t>
    </dgm:pt>
    <dgm:pt modelId="{D92A479E-EBB2-4DFA-B389-226844E2D4FC}" type="parTrans" cxnId="{2C929F9C-D226-4D7E-9F3F-D431AEC5072E}">
      <dgm:prSet/>
      <dgm:spPr/>
      <dgm:t>
        <a:bodyPr/>
        <a:lstStyle/>
        <a:p>
          <a:endParaRPr lang="fr-FR"/>
        </a:p>
      </dgm:t>
    </dgm:pt>
    <dgm:pt modelId="{1FCA640C-84DB-488E-93CF-081FFC7EDC8C}" type="sibTrans" cxnId="{2C929F9C-D226-4D7E-9F3F-D431AEC5072E}">
      <dgm:prSet/>
      <dgm:spPr/>
      <dgm:t>
        <a:bodyPr/>
        <a:lstStyle/>
        <a:p>
          <a:endParaRPr lang="fr-FR"/>
        </a:p>
      </dgm:t>
    </dgm:pt>
    <dgm:pt modelId="{773A5902-32B3-414C-9F1C-6F0C5B7C2E0D}">
      <dgm:prSet/>
      <dgm:spPr/>
      <dgm:t>
        <a:bodyPr/>
        <a:lstStyle/>
        <a:p>
          <a:r>
            <a:rPr lang="fr-FR" b="1"/>
            <a:t>Risque</a:t>
          </a:r>
        </a:p>
      </dgm:t>
    </dgm:pt>
    <dgm:pt modelId="{574999BB-0D32-4EE9-B862-7810614328F8}" type="parTrans" cxnId="{A80ECE06-08CB-4A69-A7D9-BFCAEE8558D8}">
      <dgm:prSet/>
      <dgm:spPr/>
      <dgm:t>
        <a:bodyPr/>
        <a:lstStyle/>
        <a:p>
          <a:endParaRPr lang="fr-FR"/>
        </a:p>
      </dgm:t>
    </dgm:pt>
    <dgm:pt modelId="{29EAEDFD-1755-44F1-83FA-BC637761809D}" type="sibTrans" cxnId="{A80ECE06-08CB-4A69-A7D9-BFCAEE8558D8}">
      <dgm:prSet/>
      <dgm:spPr/>
      <dgm:t>
        <a:bodyPr/>
        <a:lstStyle/>
        <a:p>
          <a:endParaRPr lang="fr-FR"/>
        </a:p>
      </dgm:t>
    </dgm:pt>
    <dgm:pt modelId="{55855A7D-3355-4297-B6D6-C4665E03D703}">
      <dgm:prSet/>
      <dgm:spPr/>
      <dgm:t>
        <a:bodyPr/>
        <a:lstStyle/>
        <a:p>
          <a:r>
            <a:rPr lang="fr-FR" b="1"/>
            <a:t>Gouvernance</a:t>
          </a:r>
          <a:r>
            <a:rPr lang="fr-FR"/>
            <a:t> </a:t>
          </a:r>
        </a:p>
      </dgm:t>
    </dgm:pt>
    <dgm:pt modelId="{424FE7BC-8BC1-4ABA-AE38-D750EFC74C97}" type="parTrans" cxnId="{C604B49D-FA13-464A-B6B9-51332AEC734C}">
      <dgm:prSet/>
      <dgm:spPr/>
      <dgm:t>
        <a:bodyPr/>
        <a:lstStyle/>
        <a:p>
          <a:endParaRPr lang="fr-FR"/>
        </a:p>
      </dgm:t>
    </dgm:pt>
    <dgm:pt modelId="{0910A469-8A06-4514-86FE-35959756719C}" type="sibTrans" cxnId="{C604B49D-FA13-464A-B6B9-51332AEC734C}">
      <dgm:prSet/>
      <dgm:spPr/>
      <dgm:t>
        <a:bodyPr/>
        <a:lstStyle/>
        <a:p>
          <a:endParaRPr lang="fr-FR"/>
        </a:p>
      </dgm:t>
    </dgm:pt>
    <dgm:pt modelId="{E485951F-17D8-44DD-9347-658855E5FA7B}" type="pres">
      <dgm:prSet presAssocID="{CB61F9B6-5015-4F8A-B848-E1AD8FD51BAB}" presName="theList" presStyleCnt="0">
        <dgm:presLayoutVars>
          <dgm:dir/>
          <dgm:animLvl val="lvl"/>
          <dgm:resizeHandles val="exact"/>
        </dgm:presLayoutVars>
      </dgm:prSet>
      <dgm:spPr/>
    </dgm:pt>
    <dgm:pt modelId="{19E20473-C818-4DCF-9ECD-17A767D80C06}" type="pres">
      <dgm:prSet presAssocID="{97DBD900-2B2B-4BD3-A993-BADB5BA1BB1F}" presName="compNode" presStyleCnt="0"/>
      <dgm:spPr/>
    </dgm:pt>
    <dgm:pt modelId="{FFE7D77A-E1CE-4A0A-8F7A-92FD178EF149}" type="pres">
      <dgm:prSet presAssocID="{97DBD900-2B2B-4BD3-A993-BADB5BA1BB1F}" presName="aNode" presStyleLbl="bgShp" presStyleIdx="0" presStyleCnt="5" custLinFactNeighborX="-49926"/>
      <dgm:spPr/>
    </dgm:pt>
    <dgm:pt modelId="{ABC34A32-A142-498C-A222-A44E5981B3A4}" type="pres">
      <dgm:prSet presAssocID="{97DBD900-2B2B-4BD3-A993-BADB5BA1BB1F}" presName="textNode" presStyleLbl="bgShp" presStyleIdx="0" presStyleCnt="5"/>
      <dgm:spPr/>
    </dgm:pt>
    <dgm:pt modelId="{8826E5E1-C290-48BC-8654-2D6736141D7A}" type="pres">
      <dgm:prSet presAssocID="{97DBD900-2B2B-4BD3-A993-BADB5BA1BB1F}" presName="compChildNode" presStyleCnt="0"/>
      <dgm:spPr/>
    </dgm:pt>
    <dgm:pt modelId="{22E0E0D2-07A0-4DB6-8FF5-934E5FF9440A}" type="pres">
      <dgm:prSet presAssocID="{97DBD900-2B2B-4BD3-A993-BADB5BA1BB1F}" presName="theInnerList" presStyleCnt="0"/>
      <dgm:spPr/>
    </dgm:pt>
    <dgm:pt modelId="{0BED9251-87DE-4DB5-AAE8-AC411FAC8C28}" type="pres">
      <dgm:prSet presAssocID="{27A39F18-70E7-450B-A686-C7C711B06975}" presName="childNode" presStyleLbl="node1" presStyleIdx="0" presStyleCnt="3" custScaleX="121466">
        <dgm:presLayoutVars>
          <dgm:bulletEnabled val="1"/>
        </dgm:presLayoutVars>
      </dgm:prSet>
      <dgm:spPr/>
    </dgm:pt>
    <dgm:pt modelId="{BA48905A-C765-47F5-A8AA-21C7EDB14DFD}" type="pres">
      <dgm:prSet presAssocID="{97DBD900-2B2B-4BD3-A993-BADB5BA1BB1F}" presName="aSpace" presStyleCnt="0"/>
      <dgm:spPr/>
    </dgm:pt>
    <dgm:pt modelId="{8C6AB4F8-95E8-4220-9F4E-6278F7FD74CE}" type="pres">
      <dgm:prSet presAssocID="{A7092DF2-6C99-4612-9DD8-11E4B3861661}" presName="compNode" presStyleCnt="0"/>
      <dgm:spPr/>
    </dgm:pt>
    <dgm:pt modelId="{A2AE7F06-BA69-4AFE-B9E5-6165E4425EDD}" type="pres">
      <dgm:prSet presAssocID="{A7092DF2-6C99-4612-9DD8-11E4B3861661}" presName="aNode" presStyleLbl="bgShp" presStyleIdx="1" presStyleCnt="5"/>
      <dgm:spPr/>
    </dgm:pt>
    <dgm:pt modelId="{8027E423-4F5C-4070-96D4-0D1252F5A1ED}" type="pres">
      <dgm:prSet presAssocID="{A7092DF2-6C99-4612-9DD8-11E4B3861661}" presName="textNode" presStyleLbl="bgShp" presStyleIdx="1" presStyleCnt="5"/>
      <dgm:spPr/>
    </dgm:pt>
    <dgm:pt modelId="{15876201-8584-405A-9B94-D582542E0DF8}" type="pres">
      <dgm:prSet presAssocID="{A7092DF2-6C99-4612-9DD8-11E4B3861661}" presName="compChildNode" presStyleCnt="0"/>
      <dgm:spPr/>
    </dgm:pt>
    <dgm:pt modelId="{607E2F93-05AC-4D02-8B95-91C0C5CF342C}" type="pres">
      <dgm:prSet presAssocID="{A7092DF2-6C99-4612-9DD8-11E4B3861661}" presName="theInnerList" presStyleCnt="0"/>
      <dgm:spPr/>
    </dgm:pt>
    <dgm:pt modelId="{20C6E32F-0E1D-4639-BD77-2C99471050FE}" type="pres">
      <dgm:prSet presAssocID="{005373F7-57A1-463E-8BBE-C47327062FD0}" presName="childNode" presStyleLbl="node1" presStyleIdx="1" presStyleCnt="3">
        <dgm:presLayoutVars>
          <dgm:bulletEnabled val="1"/>
        </dgm:presLayoutVars>
      </dgm:prSet>
      <dgm:spPr/>
    </dgm:pt>
    <dgm:pt modelId="{322F1D41-6DF2-481E-B9A7-68F527D75980}" type="pres">
      <dgm:prSet presAssocID="{A7092DF2-6C99-4612-9DD8-11E4B3861661}" presName="aSpace" presStyleCnt="0"/>
      <dgm:spPr/>
    </dgm:pt>
    <dgm:pt modelId="{C3268DC4-48C4-483C-B859-12EC8116F82F}" type="pres">
      <dgm:prSet presAssocID="{E695FA83-16D3-4A03-8A24-9F8F571E6BA3}" presName="compNode" presStyleCnt="0"/>
      <dgm:spPr/>
    </dgm:pt>
    <dgm:pt modelId="{729BDD57-D6BA-44EE-B542-4660B2A45678}" type="pres">
      <dgm:prSet presAssocID="{E695FA83-16D3-4A03-8A24-9F8F571E6BA3}" presName="aNode" presStyleLbl="bgShp" presStyleIdx="2" presStyleCnt="5"/>
      <dgm:spPr/>
    </dgm:pt>
    <dgm:pt modelId="{9D182B74-B80F-4D8F-91FA-00A4F4052A6B}" type="pres">
      <dgm:prSet presAssocID="{E695FA83-16D3-4A03-8A24-9F8F571E6BA3}" presName="textNode" presStyleLbl="bgShp" presStyleIdx="2" presStyleCnt="5"/>
      <dgm:spPr/>
    </dgm:pt>
    <dgm:pt modelId="{88FFA82F-63E7-43D3-8B26-7F207BB08D15}" type="pres">
      <dgm:prSet presAssocID="{E695FA83-16D3-4A03-8A24-9F8F571E6BA3}" presName="compChildNode" presStyleCnt="0"/>
      <dgm:spPr/>
    </dgm:pt>
    <dgm:pt modelId="{C9F9CABF-FC3B-4DD7-BE68-7B17BE6DCC4A}" type="pres">
      <dgm:prSet presAssocID="{E695FA83-16D3-4A03-8A24-9F8F571E6BA3}" presName="theInnerList" presStyleCnt="0"/>
      <dgm:spPr/>
    </dgm:pt>
    <dgm:pt modelId="{B3A25BC1-0330-4169-AAA8-8381D89DAE40}" type="pres">
      <dgm:prSet presAssocID="{4BCFB58B-73E0-4B6A-8802-E907A82B498B}" presName="childNode" presStyleLbl="node1" presStyleIdx="2" presStyleCnt="3">
        <dgm:presLayoutVars>
          <dgm:bulletEnabled val="1"/>
        </dgm:presLayoutVars>
      </dgm:prSet>
      <dgm:spPr/>
    </dgm:pt>
    <dgm:pt modelId="{C03F7AE3-E4B6-43FD-8FDC-0C28957E5FB3}" type="pres">
      <dgm:prSet presAssocID="{E695FA83-16D3-4A03-8A24-9F8F571E6BA3}" presName="aSpace" presStyleCnt="0"/>
      <dgm:spPr/>
    </dgm:pt>
    <dgm:pt modelId="{3E82841F-659D-48D8-9915-CE95C422307C}" type="pres">
      <dgm:prSet presAssocID="{773A5902-32B3-414C-9F1C-6F0C5B7C2E0D}" presName="compNode" presStyleCnt="0"/>
      <dgm:spPr/>
    </dgm:pt>
    <dgm:pt modelId="{568602AE-B3AE-439B-830F-1BC1AE667B3E}" type="pres">
      <dgm:prSet presAssocID="{773A5902-32B3-414C-9F1C-6F0C5B7C2E0D}" presName="aNode" presStyleLbl="bgShp" presStyleIdx="3" presStyleCnt="5"/>
      <dgm:spPr/>
    </dgm:pt>
    <dgm:pt modelId="{29480EA8-9E8C-4B1E-85E3-E322768C002E}" type="pres">
      <dgm:prSet presAssocID="{773A5902-32B3-414C-9F1C-6F0C5B7C2E0D}" presName="textNode" presStyleLbl="bgShp" presStyleIdx="3" presStyleCnt="5"/>
      <dgm:spPr/>
    </dgm:pt>
    <dgm:pt modelId="{1C31526E-ABCA-491B-8BB2-44EF4E42B835}" type="pres">
      <dgm:prSet presAssocID="{773A5902-32B3-414C-9F1C-6F0C5B7C2E0D}" presName="compChildNode" presStyleCnt="0"/>
      <dgm:spPr/>
    </dgm:pt>
    <dgm:pt modelId="{96214C82-3052-425D-921F-CE4BA76FD4E0}" type="pres">
      <dgm:prSet presAssocID="{773A5902-32B3-414C-9F1C-6F0C5B7C2E0D}" presName="theInnerList" presStyleCnt="0"/>
      <dgm:spPr/>
    </dgm:pt>
    <dgm:pt modelId="{BEAB1C6F-0365-43A4-AE79-F0E0BAF8115F}" type="pres">
      <dgm:prSet presAssocID="{773A5902-32B3-414C-9F1C-6F0C5B7C2E0D}" presName="aSpace" presStyleCnt="0"/>
      <dgm:spPr/>
    </dgm:pt>
    <dgm:pt modelId="{6C790917-4382-4C28-9F46-BD3942E92E22}" type="pres">
      <dgm:prSet presAssocID="{55855A7D-3355-4297-B6D6-C4665E03D703}" presName="compNode" presStyleCnt="0"/>
      <dgm:spPr/>
    </dgm:pt>
    <dgm:pt modelId="{3B4B4963-03EE-4185-ADA4-35565879DEB8}" type="pres">
      <dgm:prSet presAssocID="{55855A7D-3355-4297-B6D6-C4665E03D703}" presName="aNode" presStyleLbl="bgShp" presStyleIdx="4" presStyleCnt="5" custLinFactNeighborX="50285"/>
      <dgm:spPr/>
    </dgm:pt>
    <dgm:pt modelId="{D6251202-D3A8-4C30-BBAE-1FD35932EC3B}" type="pres">
      <dgm:prSet presAssocID="{55855A7D-3355-4297-B6D6-C4665E03D703}" presName="textNode" presStyleLbl="bgShp" presStyleIdx="4" presStyleCnt="5"/>
      <dgm:spPr/>
    </dgm:pt>
    <dgm:pt modelId="{609499CF-4FE5-4303-A9E8-08D7EDD31AEF}" type="pres">
      <dgm:prSet presAssocID="{55855A7D-3355-4297-B6D6-C4665E03D703}" presName="compChildNode" presStyleCnt="0"/>
      <dgm:spPr/>
    </dgm:pt>
    <dgm:pt modelId="{E0383D1F-307D-4C5F-8C0F-2C0EAFD76DA0}" type="pres">
      <dgm:prSet presAssocID="{55855A7D-3355-4297-B6D6-C4665E03D703}" presName="theInnerList" presStyleCnt="0"/>
      <dgm:spPr/>
    </dgm:pt>
  </dgm:ptLst>
  <dgm:cxnLst>
    <dgm:cxn modelId="{A80ECE06-08CB-4A69-A7D9-BFCAEE8558D8}" srcId="{CB61F9B6-5015-4F8A-B848-E1AD8FD51BAB}" destId="{773A5902-32B3-414C-9F1C-6F0C5B7C2E0D}" srcOrd="3" destOrd="0" parTransId="{574999BB-0D32-4EE9-B862-7810614328F8}" sibTransId="{29EAEDFD-1755-44F1-83FA-BC637761809D}"/>
    <dgm:cxn modelId="{B4765C0F-25D4-4520-B5ED-E5DC5B432B2F}" type="presOf" srcId="{55855A7D-3355-4297-B6D6-C4665E03D703}" destId="{D6251202-D3A8-4C30-BBAE-1FD35932EC3B}" srcOrd="1" destOrd="0" presId="urn:microsoft.com/office/officeart/2005/8/layout/lProcess2"/>
    <dgm:cxn modelId="{93E35C11-581B-4400-AAFC-FDDBFD10A544}" type="presOf" srcId="{CB61F9B6-5015-4F8A-B848-E1AD8FD51BAB}" destId="{E485951F-17D8-44DD-9347-658855E5FA7B}" srcOrd="0" destOrd="0" presId="urn:microsoft.com/office/officeart/2005/8/layout/lProcess2"/>
    <dgm:cxn modelId="{34ABAC1A-518A-48EF-BB2E-0046F53801FA}" type="presOf" srcId="{27A39F18-70E7-450B-A686-C7C711B06975}" destId="{0BED9251-87DE-4DB5-AAE8-AC411FAC8C28}" srcOrd="0" destOrd="0" presId="urn:microsoft.com/office/officeart/2005/8/layout/lProcess2"/>
    <dgm:cxn modelId="{BDEA3B25-D8F0-4A58-AE29-B13D1BAA3C42}" type="presOf" srcId="{55855A7D-3355-4297-B6D6-C4665E03D703}" destId="{3B4B4963-03EE-4185-ADA4-35565879DEB8}" srcOrd="0" destOrd="0" presId="urn:microsoft.com/office/officeart/2005/8/layout/lProcess2"/>
    <dgm:cxn modelId="{9FB91829-1DF7-4F2F-B010-79D1D4F1C030}" srcId="{CB61F9B6-5015-4F8A-B848-E1AD8FD51BAB}" destId="{A7092DF2-6C99-4612-9DD8-11E4B3861661}" srcOrd="1" destOrd="0" parTransId="{973BBAF4-8336-4DDF-876E-DC1656AD4957}" sibTransId="{3C3A26A7-7CDC-49FC-B044-B43A30C5930F}"/>
    <dgm:cxn modelId="{3A2B095C-56BC-4AEC-81D4-E9BC177A2C32}" type="presOf" srcId="{97DBD900-2B2B-4BD3-A993-BADB5BA1BB1F}" destId="{ABC34A32-A142-498C-A222-A44E5981B3A4}" srcOrd="1" destOrd="0" presId="urn:microsoft.com/office/officeart/2005/8/layout/lProcess2"/>
    <dgm:cxn modelId="{8A58B15C-ACD0-43F7-A3BA-0A225A568743}" srcId="{CB61F9B6-5015-4F8A-B848-E1AD8FD51BAB}" destId="{E695FA83-16D3-4A03-8A24-9F8F571E6BA3}" srcOrd="2" destOrd="0" parTransId="{604F2C78-B1B3-41FF-813B-3CFCF1432DCC}" sibTransId="{55313CD7-787B-4103-A584-CD09D0A43F5D}"/>
    <dgm:cxn modelId="{94230345-CF40-4901-9CB8-62208DE49B84}" type="presOf" srcId="{A7092DF2-6C99-4612-9DD8-11E4B3861661}" destId="{8027E423-4F5C-4070-96D4-0D1252F5A1ED}" srcOrd="1" destOrd="0" presId="urn:microsoft.com/office/officeart/2005/8/layout/lProcess2"/>
    <dgm:cxn modelId="{CFBAFD47-C7A8-465F-A9A3-562CCBA9F53B}" srcId="{A7092DF2-6C99-4612-9DD8-11E4B3861661}" destId="{005373F7-57A1-463E-8BBE-C47327062FD0}" srcOrd="0" destOrd="0" parTransId="{90E407C7-C49F-4F6A-ADE0-A16D42E7E8FD}" sibTransId="{DD501FA5-A63A-4F51-96CF-E95BD5763FEA}"/>
    <dgm:cxn modelId="{215E016A-E405-44E0-9CDB-54A7DE383CDF}" type="presOf" srcId="{4BCFB58B-73E0-4B6A-8802-E907A82B498B}" destId="{B3A25BC1-0330-4169-AAA8-8381D89DAE40}" srcOrd="0" destOrd="0" presId="urn:microsoft.com/office/officeart/2005/8/layout/lProcess2"/>
    <dgm:cxn modelId="{9543357B-C16B-4BEA-A347-EB2CD0CD68A1}" type="presOf" srcId="{E695FA83-16D3-4A03-8A24-9F8F571E6BA3}" destId="{729BDD57-D6BA-44EE-B542-4660B2A45678}" srcOrd="0" destOrd="0" presId="urn:microsoft.com/office/officeart/2005/8/layout/lProcess2"/>
    <dgm:cxn modelId="{34A21181-B713-4547-A601-2AE2F5151E77}" type="presOf" srcId="{A7092DF2-6C99-4612-9DD8-11E4B3861661}" destId="{A2AE7F06-BA69-4AFE-B9E5-6165E4425EDD}" srcOrd="0" destOrd="0" presId="urn:microsoft.com/office/officeart/2005/8/layout/lProcess2"/>
    <dgm:cxn modelId="{2C929F9C-D226-4D7E-9F3F-D431AEC5072E}" srcId="{E695FA83-16D3-4A03-8A24-9F8F571E6BA3}" destId="{4BCFB58B-73E0-4B6A-8802-E907A82B498B}" srcOrd="0" destOrd="0" parTransId="{D92A479E-EBB2-4DFA-B389-226844E2D4FC}" sibTransId="{1FCA640C-84DB-488E-93CF-081FFC7EDC8C}"/>
    <dgm:cxn modelId="{C604B49D-FA13-464A-B6B9-51332AEC734C}" srcId="{CB61F9B6-5015-4F8A-B848-E1AD8FD51BAB}" destId="{55855A7D-3355-4297-B6D6-C4665E03D703}" srcOrd="4" destOrd="0" parTransId="{424FE7BC-8BC1-4ABA-AE38-D750EFC74C97}" sibTransId="{0910A469-8A06-4514-86FE-35959756719C}"/>
    <dgm:cxn modelId="{CC5461A5-173F-4AEE-B112-7DFE8936DED9}" type="presOf" srcId="{005373F7-57A1-463E-8BBE-C47327062FD0}" destId="{20C6E32F-0E1D-4639-BD77-2C99471050FE}" srcOrd="0" destOrd="0" presId="urn:microsoft.com/office/officeart/2005/8/layout/lProcess2"/>
    <dgm:cxn modelId="{221437BA-DFB1-4C2A-9AE7-EC3DF962512A}" srcId="{CB61F9B6-5015-4F8A-B848-E1AD8FD51BAB}" destId="{97DBD900-2B2B-4BD3-A993-BADB5BA1BB1F}" srcOrd="0" destOrd="0" parTransId="{C4D904AB-45CA-4B0B-ABFA-8541AA3CFEDC}" sibTransId="{9700E026-56A2-42D5-B1D3-5EC998F193A8}"/>
    <dgm:cxn modelId="{B70BA7C9-32AE-4A0A-980E-9F2F4145DF2D}" srcId="{97DBD900-2B2B-4BD3-A993-BADB5BA1BB1F}" destId="{27A39F18-70E7-450B-A686-C7C711B06975}" srcOrd="0" destOrd="0" parTransId="{84EC847A-2FC2-46F0-9DE2-11061BBCE446}" sibTransId="{0749F6A1-C8B6-480F-9B0B-D657DAB5226E}"/>
    <dgm:cxn modelId="{5C851DCF-7FB4-4AE4-A628-FF195DF76F5C}" type="presOf" srcId="{773A5902-32B3-414C-9F1C-6F0C5B7C2E0D}" destId="{568602AE-B3AE-439B-830F-1BC1AE667B3E}" srcOrd="0" destOrd="0" presId="urn:microsoft.com/office/officeart/2005/8/layout/lProcess2"/>
    <dgm:cxn modelId="{3EE1CADC-393E-4E91-8D5C-93E2CAA75F25}" type="presOf" srcId="{97DBD900-2B2B-4BD3-A993-BADB5BA1BB1F}" destId="{FFE7D77A-E1CE-4A0A-8F7A-92FD178EF149}" srcOrd="0" destOrd="0" presId="urn:microsoft.com/office/officeart/2005/8/layout/lProcess2"/>
    <dgm:cxn modelId="{A20303E2-5410-45E2-9A83-C0D1912483E7}" type="presOf" srcId="{773A5902-32B3-414C-9F1C-6F0C5B7C2E0D}" destId="{29480EA8-9E8C-4B1E-85E3-E322768C002E}" srcOrd="1" destOrd="0" presId="urn:microsoft.com/office/officeart/2005/8/layout/lProcess2"/>
    <dgm:cxn modelId="{355ECDE4-1209-44BA-9A1B-AAA8253FD94F}" type="presOf" srcId="{E695FA83-16D3-4A03-8A24-9F8F571E6BA3}" destId="{9D182B74-B80F-4D8F-91FA-00A4F4052A6B}" srcOrd="1" destOrd="0" presId="urn:microsoft.com/office/officeart/2005/8/layout/lProcess2"/>
    <dgm:cxn modelId="{F610AB5F-4E82-47BD-9305-756167E41E92}" type="presParOf" srcId="{E485951F-17D8-44DD-9347-658855E5FA7B}" destId="{19E20473-C818-4DCF-9ECD-17A767D80C06}" srcOrd="0" destOrd="0" presId="urn:microsoft.com/office/officeart/2005/8/layout/lProcess2"/>
    <dgm:cxn modelId="{236A8C94-2C5E-44D0-9ED6-B43B3DD2DD42}" type="presParOf" srcId="{19E20473-C818-4DCF-9ECD-17A767D80C06}" destId="{FFE7D77A-E1CE-4A0A-8F7A-92FD178EF149}" srcOrd="0" destOrd="0" presId="urn:microsoft.com/office/officeart/2005/8/layout/lProcess2"/>
    <dgm:cxn modelId="{27910365-63EA-4C70-A62F-DE22FBFE8DCA}" type="presParOf" srcId="{19E20473-C818-4DCF-9ECD-17A767D80C06}" destId="{ABC34A32-A142-498C-A222-A44E5981B3A4}" srcOrd="1" destOrd="0" presId="urn:microsoft.com/office/officeart/2005/8/layout/lProcess2"/>
    <dgm:cxn modelId="{D133C6FC-1B95-4785-A00A-0294C1F1D5E3}" type="presParOf" srcId="{19E20473-C818-4DCF-9ECD-17A767D80C06}" destId="{8826E5E1-C290-48BC-8654-2D6736141D7A}" srcOrd="2" destOrd="0" presId="urn:microsoft.com/office/officeart/2005/8/layout/lProcess2"/>
    <dgm:cxn modelId="{109730CC-699B-41E1-8B63-7DAAD144DD96}" type="presParOf" srcId="{8826E5E1-C290-48BC-8654-2D6736141D7A}" destId="{22E0E0D2-07A0-4DB6-8FF5-934E5FF9440A}" srcOrd="0" destOrd="0" presId="urn:microsoft.com/office/officeart/2005/8/layout/lProcess2"/>
    <dgm:cxn modelId="{74DBCAF2-5229-4876-B49C-342F1A9644E7}" type="presParOf" srcId="{22E0E0D2-07A0-4DB6-8FF5-934E5FF9440A}" destId="{0BED9251-87DE-4DB5-AAE8-AC411FAC8C28}" srcOrd="0" destOrd="0" presId="urn:microsoft.com/office/officeart/2005/8/layout/lProcess2"/>
    <dgm:cxn modelId="{E74DA8C5-A512-43EB-A624-43F129D6EE7E}" type="presParOf" srcId="{E485951F-17D8-44DD-9347-658855E5FA7B}" destId="{BA48905A-C765-47F5-A8AA-21C7EDB14DFD}" srcOrd="1" destOrd="0" presId="urn:microsoft.com/office/officeart/2005/8/layout/lProcess2"/>
    <dgm:cxn modelId="{0BE61B18-C368-461E-BB6E-98CD0D16266C}" type="presParOf" srcId="{E485951F-17D8-44DD-9347-658855E5FA7B}" destId="{8C6AB4F8-95E8-4220-9F4E-6278F7FD74CE}" srcOrd="2" destOrd="0" presId="urn:microsoft.com/office/officeart/2005/8/layout/lProcess2"/>
    <dgm:cxn modelId="{1C5E6706-0F28-4C48-A546-D916341EF42F}" type="presParOf" srcId="{8C6AB4F8-95E8-4220-9F4E-6278F7FD74CE}" destId="{A2AE7F06-BA69-4AFE-B9E5-6165E4425EDD}" srcOrd="0" destOrd="0" presId="urn:microsoft.com/office/officeart/2005/8/layout/lProcess2"/>
    <dgm:cxn modelId="{E5ED5EC6-7A9A-4B02-9453-A2B9E8EABEF5}" type="presParOf" srcId="{8C6AB4F8-95E8-4220-9F4E-6278F7FD74CE}" destId="{8027E423-4F5C-4070-96D4-0D1252F5A1ED}" srcOrd="1" destOrd="0" presId="urn:microsoft.com/office/officeart/2005/8/layout/lProcess2"/>
    <dgm:cxn modelId="{B302BA92-7DCC-43A9-BE0E-7AC96B7EDC47}" type="presParOf" srcId="{8C6AB4F8-95E8-4220-9F4E-6278F7FD74CE}" destId="{15876201-8584-405A-9B94-D582542E0DF8}" srcOrd="2" destOrd="0" presId="urn:microsoft.com/office/officeart/2005/8/layout/lProcess2"/>
    <dgm:cxn modelId="{49EFC179-AA83-4159-B88E-19277912DE23}" type="presParOf" srcId="{15876201-8584-405A-9B94-D582542E0DF8}" destId="{607E2F93-05AC-4D02-8B95-91C0C5CF342C}" srcOrd="0" destOrd="0" presId="urn:microsoft.com/office/officeart/2005/8/layout/lProcess2"/>
    <dgm:cxn modelId="{360D5451-8C42-411A-8028-E426417B9BF9}" type="presParOf" srcId="{607E2F93-05AC-4D02-8B95-91C0C5CF342C}" destId="{20C6E32F-0E1D-4639-BD77-2C99471050FE}" srcOrd="0" destOrd="0" presId="urn:microsoft.com/office/officeart/2005/8/layout/lProcess2"/>
    <dgm:cxn modelId="{D2A578A5-CBD0-4811-AB76-03F3AFADD60E}" type="presParOf" srcId="{E485951F-17D8-44DD-9347-658855E5FA7B}" destId="{322F1D41-6DF2-481E-B9A7-68F527D75980}" srcOrd="3" destOrd="0" presId="urn:microsoft.com/office/officeart/2005/8/layout/lProcess2"/>
    <dgm:cxn modelId="{C11D1F8C-C1D4-412A-939B-28FB1F080B9F}" type="presParOf" srcId="{E485951F-17D8-44DD-9347-658855E5FA7B}" destId="{C3268DC4-48C4-483C-B859-12EC8116F82F}" srcOrd="4" destOrd="0" presId="urn:microsoft.com/office/officeart/2005/8/layout/lProcess2"/>
    <dgm:cxn modelId="{5AC77376-6BFE-4D65-B28E-59476CBF46DC}" type="presParOf" srcId="{C3268DC4-48C4-483C-B859-12EC8116F82F}" destId="{729BDD57-D6BA-44EE-B542-4660B2A45678}" srcOrd="0" destOrd="0" presId="urn:microsoft.com/office/officeart/2005/8/layout/lProcess2"/>
    <dgm:cxn modelId="{7A0CE7CE-B1DB-4072-8F13-2E1A72B6DD24}" type="presParOf" srcId="{C3268DC4-48C4-483C-B859-12EC8116F82F}" destId="{9D182B74-B80F-4D8F-91FA-00A4F4052A6B}" srcOrd="1" destOrd="0" presId="urn:microsoft.com/office/officeart/2005/8/layout/lProcess2"/>
    <dgm:cxn modelId="{B167D244-7972-4F13-B073-6E42A84AD138}" type="presParOf" srcId="{C3268DC4-48C4-483C-B859-12EC8116F82F}" destId="{88FFA82F-63E7-43D3-8B26-7F207BB08D15}" srcOrd="2" destOrd="0" presId="urn:microsoft.com/office/officeart/2005/8/layout/lProcess2"/>
    <dgm:cxn modelId="{07905681-6E9C-4168-87D3-72F1284746FF}" type="presParOf" srcId="{88FFA82F-63E7-43D3-8B26-7F207BB08D15}" destId="{C9F9CABF-FC3B-4DD7-BE68-7B17BE6DCC4A}" srcOrd="0" destOrd="0" presId="urn:microsoft.com/office/officeart/2005/8/layout/lProcess2"/>
    <dgm:cxn modelId="{DB248A7E-D032-4D0D-B77A-AE480E9F7AAE}" type="presParOf" srcId="{C9F9CABF-FC3B-4DD7-BE68-7B17BE6DCC4A}" destId="{B3A25BC1-0330-4169-AAA8-8381D89DAE40}" srcOrd="0" destOrd="0" presId="urn:microsoft.com/office/officeart/2005/8/layout/lProcess2"/>
    <dgm:cxn modelId="{2EB7A6A0-7FBE-4BF1-94DE-9FAE11BC0F51}" type="presParOf" srcId="{E485951F-17D8-44DD-9347-658855E5FA7B}" destId="{C03F7AE3-E4B6-43FD-8FDC-0C28957E5FB3}" srcOrd="5" destOrd="0" presId="urn:microsoft.com/office/officeart/2005/8/layout/lProcess2"/>
    <dgm:cxn modelId="{4DB2F166-7C1F-4F41-A152-CC0D4C984075}" type="presParOf" srcId="{E485951F-17D8-44DD-9347-658855E5FA7B}" destId="{3E82841F-659D-48D8-9915-CE95C422307C}" srcOrd="6" destOrd="0" presId="urn:microsoft.com/office/officeart/2005/8/layout/lProcess2"/>
    <dgm:cxn modelId="{A01568F8-DF16-41FE-9424-79FDA383CD28}" type="presParOf" srcId="{3E82841F-659D-48D8-9915-CE95C422307C}" destId="{568602AE-B3AE-439B-830F-1BC1AE667B3E}" srcOrd="0" destOrd="0" presId="urn:microsoft.com/office/officeart/2005/8/layout/lProcess2"/>
    <dgm:cxn modelId="{11C42F02-10C4-475F-B9FD-1CD92FA13689}" type="presParOf" srcId="{3E82841F-659D-48D8-9915-CE95C422307C}" destId="{29480EA8-9E8C-4B1E-85E3-E322768C002E}" srcOrd="1" destOrd="0" presId="urn:microsoft.com/office/officeart/2005/8/layout/lProcess2"/>
    <dgm:cxn modelId="{E5FB0644-A519-4ABC-9433-AB1533B3E440}" type="presParOf" srcId="{3E82841F-659D-48D8-9915-CE95C422307C}" destId="{1C31526E-ABCA-491B-8BB2-44EF4E42B835}" srcOrd="2" destOrd="0" presId="urn:microsoft.com/office/officeart/2005/8/layout/lProcess2"/>
    <dgm:cxn modelId="{7BED183E-4EE0-4BBC-B676-06114F7FF6DC}" type="presParOf" srcId="{1C31526E-ABCA-491B-8BB2-44EF4E42B835}" destId="{96214C82-3052-425D-921F-CE4BA76FD4E0}" srcOrd="0" destOrd="0" presId="urn:microsoft.com/office/officeart/2005/8/layout/lProcess2"/>
    <dgm:cxn modelId="{EDBE689B-79AD-4CCA-AF93-50BB999B856D}" type="presParOf" srcId="{E485951F-17D8-44DD-9347-658855E5FA7B}" destId="{BEAB1C6F-0365-43A4-AE79-F0E0BAF8115F}" srcOrd="7" destOrd="0" presId="urn:microsoft.com/office/officeart/2005/8/layout/lProcess2"/>
    <dgm:cxn modelId="{AB03904C-C2BA-453C-A71D-0AF9610B8D45}" type="presParOf" srcId="{E485951F-17D8-44DD-9347-658855E5FA7B}" destId="{6C790917-4382-4C28-9F46-BD3942E92E22}" srcOrd="8" destOrd="0" presId="urn:microsoft.com/office/officeart/2005/8/layout/lProcess2"/>
    <dgm:cxn modelId="{36C42DFF-23B1-4288-9186-1B19B77FC182}" type="presParOf" srcId="{6C790917-4382-4C28-9F46-BD3942E92E22}" destId="{3B4B4963-03EE-4185-ADA4-35565879DEB8}" srcOrd="0" destOrd="0" presId="urn:microsoft.com/office/officeart/2005/8/layout/lProcess2"/>
    <dgm:cxn modelId="{5BDA121A-1C53-491B-A625-DEE048FE3043}" type="presParOf" srcId="{6C790917-4382-4C28-9F46-BD3942E92E22}" destId="{D6251202-D3A8-4C30-BBAE-1FD35932EC3B}" srcOrd="1" destOrd="0" presId="urn:microsoft.com/office/officeart/2005/8/layout/lProcess2"/>
    <dgm:cxn modelId="{4EB7894E-57B2-4F1C-BE39-57A1FB41C870}" type="presParOf" srcId="{6C790917-4382-4C28-9F46-BD3942E92E22}" destId="{609499CF-4FE5-4303-A9E8-08D7EDD31AEF}" srcOrd="2" destOrd="0" presId="urn:microsoft.com/office/officeart/2005/8/layout/lProcess2"/>
    <dgm:cxn modelId="{0376EFBD-3437-472F-86BA-D861E56EF063}" type="presParOf" srcId="{609499CF-4FE5-4303-A9E8-08D7EDD31AEF}" destId="{E0383D1F-307D-4C5F-8C0F-2C0EAFD76DA0}" srcOrd="0"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7D77A-E1CE-4A0A-8F7A-92FD178EF149}">
      <dsp:nvSpPr>
        <dsp:cNvPr id="0" name=""/>
        <dsp:cNvSpPr/>
      </dsp:nvSpPr>
      <dsp:spPr>
        <a:xfrm>
          <a:off x="0" y="0"/>
          <a:ext cx="1703167" cy="36346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a:t>Qualité de l’eau</a:t>
          </a:r>
        </a:p>
      </dsp:txBody>
      <dsp:txXfrm>
        <a:off x="0" y="0"/>
        <a:ext cx="1703167" cy="1090396"/>
      </dsp:txXfrm>
    </dsp:sp>
    <dsp:sp modelId="{0BED9251-87DE-4DB5-AAE8-AC411FAC8C28}">
      <dsp:nvSpPr>
        <dsp:cNvPr id="0" name=""/>
        <dsp:cNvSpPr/>
      </dsp:nvSpPr>
      <dsp:spPr>
        <a:xfrm>
          <a:off x="28929" y="1090396"/>
          <a:ext cx="1655015" cy="23625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fr-FR" sz="1050" b="1" kern="1200"/>
            <a:t>Observatoires</a:t>
          </a:r>
        </a:p>
        <a:p>
          <a:pPr marL="0" lvl="0" indent="0" algn="ctr" defTabSz="466725">
            <a:lnSpc>
              <a:spcPct val="90000"/>
            </a:lnSpc>
            <a:spcBef>
              <a:spcPct val="0"/>
            </a:spcBef>
            <a:spcAft>
              <a:spcPct val="35000"/>
            </a:spcAft>
            <a:buNone/>
          </a:pPr>
          <a:r>
            <a:rPr lang="fr-FR" sz="1050" b="1" kern="1200"/>
            <a:t>Qualité de l’eau</a:t>
          </a:r>
        </a:p>
        <a:p>
          <a:pPr marL="0" lvl="0" indent="0" algn="ctr" defTabSz="466725">
            <a:lnSpc>
              <a:spcPct val="90000"/>
            </a:lnSpc>
            <a:spcBef>
              <a:spcPct val="0"/>
            </a:spcBef>
            <a:spcAft>
              <a:spcPct val="35000"/>
            </a:spcAft>
            <a:buNone/>
          </a:pPr>
          <a:r>
            <a:rPr lang="fr-FR" sz="1050" b="1" kern="1200"/>
            <a:t>Eutrophisation</a:t>
          </a:r>
        </a:p>
        <a:p>
          <a:pPr marL="0" lvl="0" indent="0" algn="ctr" defTabSz="466725">
            <a:lnSpc>
              <a:spcPct val="90000"/>
            </a:lnSpc>
            <a:spcBef>
              <a:spcPct val="0"/>
            </a:spcBef>
            <a:spcAft>
              <a:spcPct val="35000"/>
            </a:spcAft>
            <a:buNone/>
          </a:pPr>
          <a:r>
            <a:rPr lang="fr-FR" sz="1050" b="1" kern="1200"/>
            <a:t>Bactériologie</a:t>
          </a:r>
        </a:p>
        <a:p>
          <a:pPr marL="0" lvl="0" indent="0" algn="ctr" defTabSz="466725">
            <a:lnSpc>
              <a:spcPct val="90000"/>
            </a:lnSpc>
            <a:spcBef>
              <a:spcPct val="0"/>
            </a:spcBef>
            <a:spcAft>
              <a:spcPct val="35000"/>
            </a:spcAft>
            <a:buNone/>
          </a:pPr>
          <a:r>
            <a:rPr lang="fr-FR" sz="1050" b="1" kern="1200"/>
            <a:t>Littoral</a:t>
          </a:r>
        </a:p>
        <a:p>
          <a:pPr marL="0" lvl="0" indent="0" algn="ctr" defTabSz="466725">
            <a:lnSpc>
              <a:spcPct val="90000"/>
            </a:lnSpc>
            <a:spcBef>
              <a:spcPct val="0"/>
            </a:spcBef>
            <a:spcAft>
              <a:spcPct val="35000"/>
            </a:spcAft>
            <a:buNone/>
          </a:pPr>
          <a:endParaRPr lang="fr-FR" sz="1050" b="1" kern="1200"/>
        </a:p>
      </dsp:txBody>
      <dsp:txXfrm>
        <a:off x="77403" y="1138870"/>
        <a:ext cx="1558067" cy="2265577"/>
      </dsp:txXfrm>
    </dsp:sp>
    <dsp:sp modelId="{A2AE7F06-BA69-4AFE-B9E5-6165E4425EDD}">
      <dsp:nvSpPr>
        <dsp:cNvPr id="0" name=""/>
        <dsp:cNvSpPr/>
      </dsp:nvSpPr>
      <dsp:spPr>
        <a:xfrm>
          <a:off x="1835758" y="0"/>
          <a:ext cx="1703167" cy="36346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a:t>Milieux naturels</a:t>
          </a:r>
        </a:p>
      </dsp:txBody>
      <dsp:txXfrm>
        <a:off x="1835758" y="0"/>
        <a:ext cx="1703167" cy="1090396"/>
      </dsp:txXfrm>
    </dsp:sp>
    <dsp:sp modelId="{20C6E32F-0E1D-4639-BD77-2C99471050FE}">
      <dsp:nvSpPr>
        <dsp:cNvPr id="0" name=""/>
        <dsp:cNvSpPr/>
      </dsp:nvSpPr>
      <dsp:spPr>
        <a:xfrm>
          <a:off x="2006075" y="1090396"/>
          <a:ext cx="1362534" cy="23625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fr-FR" sz="1000" b="1" kern="1200"/>
            <a:t>Inventaires</a:t>
          </a:r>
        </a:p>
        <a:p>
          <a:pPr marL="0" lvl="0" indent="0" algn="ctr" defTabSz="444500">
            <a:lnSpc>
              <a:spcPct val="90000"/>
            </a:lnSpc>
            <a:spcBef>
              <a:spcPct val="0"/>
            </a:spcBef>
            <a:spcAft>
              <a:spcPct val="35000"/>
            </a:spcAft>
            <a:buNone/>
          </a:pPr>
          <a:r>
            <a:rPr lang="fr-FR" sz="1000" b="1" kern="1200"/>
            <a:t>Cours d’eau &amp; ZH</a:t>
          </a:r>
        </a:p>
        <a:p>
          <a:pPr marL="0" lvl="0" indent="0" algn="ctr" defTabSz="444500">
            <a:lnSpc>
              <a:spcPct val="90000"/>
            </a:lnSpc>
            <a:spcBef>
              <a:spcPct val="0"/>
            </a:spcBef>
            <a:spcAft>
              <a:spcPct val="35000"/>
            </a:spcAft>
            <a:buNone/>
          </a:pPr>
          <a:r>
            <a:rPr lang="fr-FR" sz="1000" b="1" kern="1200"/>
            <a:t>Espaces de bon fonctionnement</a:t>
          </a:r>
        </a:p>
        <a:p>
          <a:pPr marL="0" lvl="0" indent="0" algn="ctr" defTabSz="444500">
            <a:lnSpc>
              <a:spcPct val="90000"/>
            </a:lnSpc>
            <a:spcBef>
              <a:spcPct val="0"/>
            </a:spcBef>
            <a:spcAft>
              <a:spcPct val="35000"/>
            </a:spcAft>
            <a:buNone/>
          </a:pPr>
          <a:r>
            <a:rPr lang="fr-FR" sz="1000" b="1" kern="1200"/>
            <a:t>Obstacles</a:t>
          </a:r>
        </a:p>
        <a:p>
          <a:pPr marL="0" lvl="0" indent="0" algn="ctr" defTabSz="444500">
            <a:lnSpc>
              <a:spcPct val="90000"/>
            </a:lnSpc>
            <a:spcBef>
              <a:spcPct val="0"/>
            </a:spcBef>
            <a:spcAft>
              <a:spcPct val="35000"/>
            </a:spcAft>
            <a:buNone/>
          </a:pPr>
          <a:r>
            <a:rPr lang="fr-FR" sz="1000" b="1" kern="1200"/>
            <a:t>Biodiversité</a:t>
          </a:r>
        </a:p>
        <a:p>
          <a:pPr marL="0" lvl="0" indent="0" algn="ctr" defTabSz="444500">
            <a:lnSpc>
              <a:spcPct val="90000"/>
            </a:lnSpc>
            <a:spcBef>
              <a:spcPct val="0"/>
            </a:spcBef>
            <a:spcAft>
              <a:spcPct val="35000"/>
            </a:spcAft>
            <a:buNone/>
          </a:pPr>
          <a:r>
            <a:rPr lang="fr-FR" sz="1000" b="1" kern="1200"/>
            <a:t>Tête de BV</a:t>
          </a:r>
        </a:p>
        <a:p>
          <a:pPr marL="0" lvl="0" indent="0" algn="ctr" defTabSz="444500">
            <a:lnSpc>
              <a:spcPct val="90000"/>
            </a:lnSpc>
            <a:spcBef>
              <a:spcPct val="0"/>
            </a:spcBef>
            <a:spcAft>
              <a:spcPct val="35000"/>
            </a:spcAft>
            <a:buNone/>
          </a:pPr>
          <a:r>
            <a:rPr lang="fr-FR" sz="1000" b="1" kern="1200"/>
            <a:t>Grands migrateurs</a:t>
          </a:r>
        </a:p>
        <a:p>
          <a:pPr marL="0" lvl="0" indent="0" algn="ctr" defTabSz="444500">
            <a:lnSpc>
              <a:spcPct val="90000"/>
            </a:lnSpc>
            <a:spcBef>
              <a:spcPct val="0"/>
            </a:spcBef>
            <a:spcAft>
              <a:spcPct val="35000"/>
            </a:spcAft>
            <a:buNone/>
          </a:pPr>
          <a:r>
            <a:rPr lang="fr-FR" sz="1000" b="1" kern="1200"/>
            <a:t>Espèces exotiques</a:t>
          </a:r>
        </a:p>
        <a:p>
          <a:pPr marL="0" lvl="0" indent="0" algn="ctr" defTabSz="444500">
            <a:lnSpc>
              <a:spcPct val="90000"/>
            </a:lnSpc>
            <a:spcBef>
              <a:spcPct val="0"/>
            </a:spcBef>
            <a:spcAft>
              <a:spcPct val="35000"/>
            </a:spcAft>
            <a:buNone/>
          </a:pPr>
          <a:r>
            <a:rPr lang="fr-FR" sz="1000" b="1" kern="1200"/>
            <a:t>Eléments du paysage</a:t>
          </a:r>
        </a:p>
        <a:p>
          <a:pPr marL="0" lvl="0" indent="0" algn="ctr" defTabSz="444500">
            <a:lnSpc>
              <a:spcPct val="90000"/>
            </a:lnSpc>
            <a:spcBef>
              <a:spcPct val="0"/>
            </a:spcBef>
            <a:spcAft>
              <a:spcPct val="35000"/>
            </a:spcAft>
            <a:buNone/>
          </a:pPr>
          <a:endParaRPr lang="fr-FR" sz="1000" b="1" kern="1200"/>
        </a:p>
      </dsp:txBody>
      <dsp:txXfrm>
        <a:off x="2045982" y="1130303"/>
        <a:ext cx="1282720" cy="2282711"/>
      </dsp:txXfrm>
    </dsp:sp>
    <dsp:sp modelId="{729BDD57-D6BA-44EE-B542-4660B2A45678}">
      <dsp:nvSpPr>
        <dsp:cNvPr id="0" name=""/>
        <dsp:cNvSpPr/>
      </dsp:nvSpPr>
      <dsp:spPr>
        <a:xfrm>
          <a:off x="3666664" y="0"/>
          <a:ext cx="1703167" cy="36346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a:t>Gestion quantitative</a:t>
          </a:r>
        </a:p>
      </dsp:txBody>
      <dsp:txXfrm>
        <a:off x="3666664" y="0"/>
        <a:ext cx="1703167" cy="1090396"/>
      </dsp:txXfrm>
    </dsp:sp>
    <dsp:sp modelId="{B3A25BC1-0330-4169-AAA8-8381D89DAE40}">
      <dsp:nvSpPr>
        <dsp:cNvPr id="0" name=""/>
        <dsp:cNvSpPr/>
      </dsp:nvSpPr>
      <dsp:spPr>
        <a:xfrm>
          <a:off x="3836980" y="1090396"/>
          <a:ext cx="1362534" cy="23625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fr-FR" sz="1050" b="1" kern="1200"/>
            <a:t>Observatoires</a:t>
          </a:r>
        </a:p>
        <a:p>
          <a:pPr marL="0" lvl="0" indent="0" algn="ctr" defTabSz="466725">
            <a:lnSpc>
              <a:spcPct val="90000"/>
            </a:lnSpc>
            <a:spcBef>
              <a:spcPct val="0"/>
            </a:spcBef>
            <a:spcAft>
              <a:spcPct val="35000"/>
            </a:spcAft>
            <a:buNone/>
          </a:pPr>
          <a:r>
            <a:rPr lang="fr-FR" sz="1050" b="1" kern="1200"/>
            <a:t>Bilan des prélèvements</a:t>
          </a:r>
        </a:p>
        <a:p>
          <a:pPr marL="0" lvl="0" indent="0" algn="ctr" defTabSz="466725">
            <a:lnSpc>
              <a:spcPct val="90000"/>
            </a:lnSpc>
            <a:spcBef>
              <a:spcPct val="0"/>
            </a:spcBef>
            <a:spcAft>
              <a:spcPct val="35000"/>
            </a:spcAft>
            <a:buNone/>
          </a:pPr>
          <a:r>
            <a:rPr lang="fr-FR" sz="1050" b="1" kern="1200"/>
            <a:t>Suivi des prélèvements directs au milieu</a:t>
          </a:r>
        </a:p>
        <a:p>
          <a:pPr marL="0" lvl="0" indent="0" algn="ctr" defTabSz="466725">
            <a:lnSpc>
              <a:spcPct val="90000"/>
            </a:lnSpc>
            <a:spcBef>
              <a:spcPct val="0"/>
            </a:spcBef>
            <a:spcAft>
              <a:spcPct val="35000"/>
            </a:spcAft>
            <a:buNone/>
          </a:pPr>
          <a:r>
            <a:rPr lang="fr-FR" sz="1050" b="1" kern="1200"/>
            <a:t>Etudes HMC</a:t>
          </a:r>
        </a:p>
      </dsp:txBody>
      <dsp:txXfrm>
        <a:off x="3876887" y="1130303"/>
        <a:ext cx="1282720" cy="2282711"/>
      </dsp:txXfrm>
    </dsp:sp>
    <dsp:sp modelId="{568602AE-B3AE-439B-830F-1BC1AE667B3E}">
      <dsp:nvSpPr>
        <dsp:cNvPr id="0" name=""/>
        <dsp:cNvSpPr/>
      </dsp:nvSpPr>
      <dsp:spPr>
        <a:xfrm>
          <a:off x="5497569" y="0"/>
          <a:ext cx="1703167" cy="36346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a:t>Risque</a:t>
          </a:r>
        </a:p>
      </dsp:txBody>
      <dsp:txXfrm>
        <a:off x="5497569" y="0"/>
        <a:ext cx="1703167" cy="1090396"/>
      </dsp:txXfrm>
    </dsp:sp>
    <dsp:sp modelId="{3B4B4963-03EE-4185-ADA4-35565879DEB8}">
      <dsp:nvSpPr>
        <dsp:cNvPr id="0" name=""/>
        <dsp:cNvSpPr/>
      </dsp:nvSpPr>
      <dsp:spPr>
        <a:xfrm>
          <a:off x="7333328" y="0"/>
          <a:ext cx="1703167" cy="36346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a:t>Gouvernance</a:t>
          </a:r>
          <a:r>
            <a:rPr lang="fr-FR" sz="1900" kern="1200"/>
            <a:t> </a:t>
          </a:r>
        </a:p>
      </dsp:txBody>
      <dsp:txXfrm>
        <a:off x="7333328" y="0"/>
        <a:ext cx="1703167" cy="109039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084D63B-73BD-4C36-B8B2-5530C07ECA5C}" type="datetimeFigureOut">
              <a:rPr lang="fr-FR" smtClean="0"/>
              <a:t>07/05/2025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E3A4684-5D9B-4839-A50E-00B7732BFCE6}" type="slidenum">
              <a:rPr lang="fr-FR" smtClean="0"/>
              <a:t>‹N°›</a:t>
            </a:fld>
            <a:endParaRPr lang="fr-FR"/>
          </a:p>
        </p:txBody>
      </p:sp>
    </p:spTree>
    <p:extLst>
      <p:ext uri="{BB962C8B-B14F-4D97-AF65-F5344CB8AC3E}">
        <p14:creationId xmlns:p14="http://schemas.microsoft.com/office/powerpoint/2010/main" val="314284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1</a:t>
            </a:fld>
            <a:endParaRPr lang="fr-FR"/>
          </a:p>
        </p:txBody>
      </p:sp>
    </p:spTree>
    <p:extLst>
      <p:ext uri="{BB962C8B-B14F-4D97-AF65-F5344CB8AC3E}">
        <p14:creationId xmlns:p14="http://schemas.microsoft.com/office/powerpoint/2010/main" val="1382848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10</a:t>
            </a:fld>
            <a:endParaRPr lang="fr-FR"/>
          </a:p>
        </p:txBody>
      </p:sp>
    </p:spTree>
    <p:extLst>
      <p:ext uri="{BB962C8B-B14F-4D97-AF65-F5344CB8AC3E}">
        <p14:creationId xmlns:p14="http://schemas.microsoft.com/office/powerpoint/2010/main" val="44993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D9D9E-E456-BC6B-2ABD-8590A6CF5CD0}"/>
            </a:ext>
          </a:extLst>
        </p:cNvPr>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3CC0A2EE-A08C-2963-5347-52F2596A91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a16="http://schemas.microsoft.com/office/drawing/2014/main" id="{C00C2F4C-9F42-3FB8-23C2-88DE28115E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La Commission Locale de l’Eau du SAGE Vilaine a voté à l’unanimité la mise en révision du SAGE Vilaine.</a:t>
            </a:r>
          </a:p>
          <a:p>
            <a:endParaRPr lang="fr-FR" altLang="fr-FR"/>
          </a:p>
          <a:p>
            <a:r>
              <a:rPr lang="fr-FR" altLang="fr-FR"/>
              <a:t>Pourquoi ?</a:t>
            </a:r>
          </a:p>
          <a:p>
            <a:r>
              <a:rPr lang="fr-FR" altLang="fr-FR"/>
              <a:t>Parce que le contexte réglementaire a évolué depuis le SAGE de 2015, mais aussi nos connaissances. Ensuite parce que des phénomènes comme celui du réchauffement climatique, des pesticides, de l’assainissement nécessitent d’être mieux pris en compte.</a:t>
            </a:r>
          </a:p>
          <a:p>
            <a:endParaRPr lang="fr-FR" altLang="fr-FR"/>
          </a:p>
          <a:p>
            <a:r>
              <a:rPr lang="fr-FR" altLang="fr-FR"/>
              <a:t>Ensuite, pour avoir un document qui soit plus pragmatique et tourné vers l’action avec le principe : </a:t>
            </a:r>
            <a:r>
              <a:rPr lang="fr-FR" altLang="fr-FR" sz="1200" b="1">
                <a:solidFill>
                  <a:schemeClr val="tx1"/>
                </a:solidFill>
              </a:rPr>
              <a:t>une action, un maitre d’ouvrage, un niveau d’article. En réduisant les dispositions de principe.</a:t>
            </a:r>
          </a:p>
          <a:p>
            <a:endParaRPr lang="fr-FR" altLang="fr-FR" sz="1200" b="1">
              <a:solidFill>
                <a:schemeClr val="tx1"/>
              </a:solidFill>
            </a:endParaRPr>
          </a:p>
          <a:p>
            <a:r>
              <a:rPr lang="fr-FR" altLang="fr-FR" sz="1200" b="0">
                <a:solidFill>
                  <a:schemeClr val="tx1"/>
                </a:solidFill>
              </a:rPr>
              <a:t>Grands principes : finaliser la rédaction sur le mandat, association large du public au-delà de la concertation obligatoire</a:t>
            </a:r>
            <a:endParaRPr lang="fr-FR" altLang="fr-FR" b="0"/>
          </a:p>
        </p:txBody>
      </p:sp>
      <p:sp>
        <p:nvSpPr>
          <p:cNvPr id="41988" name="Espace réservé du numéro de diapositive 3">
            <a:extLst>
              <a:ext uri="{FF2B5EF4-FFF2-40B4-BE49-F238E27FC236}">
                <a16:creationId xmlns:a16="http://schemas.microsoft.com/office/drawing/2014/main" id="{4FC55647-7EEA-E168-A06A-0C10459822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9270D-EB0B-4FAD-9EB9-CCC905C4176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205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08795-371E-75F6-CF1A-E1218D1880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AC17B9-EF18-BA48-D77C-901DB617A6A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567E40-4909-DA20-0F23-73001052101C}"/>
              </a:ext>
            </a:extLst>
          </p:cNvPr>
          <p:cNvSpPr>
            <a:spLocks noGrp="1"/>
          </p:cNvSpPr>
          <p:nvPr>
            <p:ph type="body" idx="1"/>
          </p:nvPr>
        </p:nvSpPr>
        <p:spPr/>
        <p:txBody>
          <a:bodyPr/>
          <a:lstStyle/>
          <a:p>
            <a:endParaRPr lang="fr-FR" sz="1050"/>
          </a:p>
        </p:txBody>
      </p:sp>
    </p:spTree>
    <p:extLst>
      <p:ext uri="{BB962C8B-B14F-4D97-AF65-F5344CB8AC3E}">
        <p14:creationId xmlns:p14="http://schemas.microsoft.com/office/powerpoint/2010/main" val="3529325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Afin de pouvoir réaliser un travail de planification au plus près de la réalité des opérateurs locaux, le travail de révision du SAGE s’est fait en cohérence avec le découpage des maitrises d’ouvrage avec 5 commissions géographiques.</a:t>
            </a:r>
          </a:p>
          <a:p>
            <a:endParaRPr lang="fr-FR"/>
          </a:p>
          <a:p>
            <a:r>
              <a:rPr lang="fr-FR"/>
              <a:t>Un site Internet dédié permet à chacun de suivre les étapes du travail et l’ensemble des documents y sont mis à disposition.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B88EC8-55B7-4BA7-84A5-107DDB335CB1}"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440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6CE87-9A81-A1B8-04ED-033CB0CD98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B1F064-5022-29D6-9185-F4B666D8CB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73C039-D1B6-E92F-43C3-453BB7581C03}"/>
              </a:ext>
            </a:extLst>
          </p:cNvPr>
          <p:cNvSpPr>
            <a:spLocks noGrp="1"/>
          </p:cNvSpPr>
          <p:nvPr>
            <p:ph type="body" idx="1"/>
          </p:nvPr>
        </p:nvSpPr>
        <p:spPr/>
        <p:txBody>
          <a:bodyPr/>
          <a:lstStyle/>
          <a:p>
            <a:endParaRPr lang="fr-FR" sz="1050"/>
          </a:p>
        </p:txBody>
      </p:sp>
    </p:spTree>
    <p:extLst>
      <p:ext uri="{BB962C8B-B14F-4D97-AF65-F5344CB8AC3E}">
        <p14:creationId xmlns:p14="http://schemas.microsoft.com/office/powerpoint/2010/main" val="92357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1195E-A4D4-0AD0-C39D-BDE8B9E470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2B7E6A-73A0-EC50-8140-FC37920DC7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D28CFF-5ACD-CBB4-7369-5ACDC8BCDF05}"/>
              </a:ext>
            </a:extLst>
          </p:cNvPr>
          <p:cNvSpPr>
            <a:spLocks noGrp="1"/>
          </p:cNvSpPr>
          <p:nvPr>
            <p:ph type="body" idx="1"/>
          </p:nvPr>
        </p:nvSpPr>
        <p:spPr/>
        <p:txBody>
          <a:bodyPr/>
          <a:lstStyle/>
          <a:p>
            <a:r>
              <a:rPr lang="fr-FR" sz="1050"/>
              <a:t>Pénuries d’eau : en lien avec les études besoins et ressources en eau</a:t>
            </a:r>
          </a:p>
        </p:txBody>
      </p:sp>
    </p:spTree>
    <p:extLst>
      <p:ext uri="{BB962C8B-B14F-4D97-AF65-F5344CB8AC3E}">
        <p14:creationId xmlns:p14="http://schemas.microsoft.com/office/powerpoint/2010/main" val="44005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Pour les 5 enjeux il y a un besoin commun d’acquisition et de partage des connaissances avec des observatoires, inventaires et comités de suivis</a:t>
            </a: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16</a:t>
            </a:fld>
            <a:endParaRPr lang="fr-FR"/>
          </a:p>
        </p:txBody>
      </p:sp>
    </p:spTree>
    <p:extLst>
      <p:ext uri="{BB962C8B-B14F-4D97-AF65-F5344CB8AC3E}">
        <p14:creationId xmlns:p14="http://schemas.microsoft.com/office/powerpoint/2010/main" val="203736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18</a:t>
            </a:fld>
            <a:endParaRPr lang="fr-FR"/>
          </a:p>
        </p:txBody>
      </p:sp>
    </p:spTree>
    <p:extLst>
      <p:ext uri="{BB962C8B-B14F-4D97-AF65-F5344CB8AC3E}">
        <p14:creationId xmlns:p14="http://schemas.microsoft.com/office/powerpoint/2010/main" val="1131396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t>Disposition 7 : </a:t>
            </a:r>
            <a:r>
              <a:rPr lang="fr-FR" b="0"/>
              <a:t>Accompagner techniquement et financièrement le maintien et développement des systèmes favorables à la préservation de la qualité de l’Eau</a:t>
            </a:r>
            <a:endParaRPr lang="fr-FR" b="0">
              <a:ea typeface="Calibri"/>
              <a:cs typeface="Calibri"/>
            </a:endParaRPr>
          </a:p>
          <a:p>
            <a:endParaRPr lang="fr-FR" b="0"/>
          </a:p>
          <a:p>
            <a:r>
              <a:rPr lang="fr-FR" b="1"/>
              <a:t>Règle 1</a:t>
            </a:r>
            <a:r>
              <a:rPr lang="fr-FR" b="0"/>
              <a:t> : Interdiction d’utilisation d’herbicides maïs sur les secteurs à risque érosion des AAC prioritaires au titre des pesticides</a:t>
            </a:r>
            <a:endParaRPr lang="fr-FR" b="0">
              <a:ea typeface="Calibri"/>
              <a:cs typeface="Calibri"/>
            </a:endParaRPr>
          </a:p>
          <a:p>
            <a:pPr marL="171450" indent="-171450">
              <a:buFontTx/>
              <a:buChar char="-"/>
            </a:pPr>
            <a:r>
              <a:rPr lang="fr-FR" b="0"/>
              <a:t>5 AAC concernées sur le bassin de la Vilaine (La </a:t>
            </a:r>
            <a:r>
              <a:rPr lang="fr-FR" b="0" err="1"/>
              <a:t>Valière</a:t>
            </a:r>
            <a:r>
              <a:rPr lang="fr-FR" b="0"/>
              <a:t>, Pont Billon, Meu, </a:t>
            </a:r>
            <a:r>
              <a:rPr lang="fr-FR" b="0" err="1"/>
              <a:t>Herbinaye</a:t>
            </a:r>
            <a:r>
              <a:rPr lang="fr-FR" b="0"/>
              <a:t> et Saffré) pour une SAU totale de 140 000 Ha dont 40 000 Ha de maïs chaque année. Pour définir un épisode climatique exceptionnel des stations météorologiques sont prises en référence selon l’AAC concernée</a:t>
            </a:r>
            <a:endParaRPr lang="fr-FR" b="0">
              <a:ea typeface="Calibri"/>
              <a:cs typeface="Calibri"/>
            </a:endParaRPr>
          </a:p>
          <a:p>
            <a:pPr marL="0" indent="0">
              <a:buFontTx/>
              <a:buNone/>
            </a:pPr>
            <a:endParaRPr lang="fr-FR" b="0"/>
          </a:p>
          <a:p>
            <a:r>
              <a:rPr lang="fr-FR" b="1"/>
              <a:t>Règle 2</a:t>
            </a:r>
            <a:r>
              <a:rPr lang="fr-FR" b="0"/>
              <a:t> : Interdiction de retournement des prairies permanentes en zones humides</a:t>
            </a:r>
            <a:endParaRPr lang="fr-FR" b="0">
              <a:ea typeface="Calibri"/>
              <a:cs typeface="Calibri"/>
            </a:endParaRPr>
          </a:p>
          <a:p>
            <a:pPr marL="171450" indent="-171450">
              <a:buFontTx/>
              <a:buChar char="-"/>
            </a:pPr>
            <a:r>
              <a:rPr lang="fr-FR" b="0"/>
              <a:t>Zones humides telles que définies à l’article L211-1 du Code de l’Environnement. Donc cette règle s’applique à toutes les zones humides répondant aux critères pédologiques et/ ou floristiques de définition des zones humides (donc même celles non inventoriées) </a:t>
            </a:r>
            <a:endParaRPr lang="fr-FR" b="0">
              <a:ea typeface="Calibri"/>
              <a:cs typeface="Calibri"/>
            </a:endParaRPr>
          </a:p>
          <a:p>
            <a:pPr marL="0" indent="0">
              <a:buFontTx/>
              <a:buNone/>
            </a:pPr>
            <a:endParaRPr lang="fr-FR" b="0"/>
          </a:p>
          <a:p>
            <a:r>
              <a:rPr lang="fr-FR" b="1"/>
              <a:t>Disposition 8</a:t>
            </a:r>
            <a:r>
              <a:rPr lang="fr-FR" b="0"/>
              <a:t> : Définir et mettre en œuvre une stratégie foncière pour préserver, voire restaurer la qualité des eaux </a:t>
            </a:r>
            <a:endParaRPr lang="fr-FR" b="0">
              <a:ea typeface="Calibri"/>
              <a:cs typeface="Calibri"/>
            </a:endParaRPr>
          </a:p>
          <a:p>
            <a:endParaRPr lang="fr-FR">
              <a:ea typeface="Calibri"/>
              <a:cs typeface="Calibri"/>
            </a:endParaRPr>
          </a:p>
          <a:p>
            <a:r>
              <a:rPr lang="fr-FR" b="1"/>
              <a:t>Disposition 9</a:t>
            </a:r>
            <a:r>
              <a:rPr lang="fr-FR" b="0"/>
              <a:t> : Réduire l’impact des réseaux de drainage </a:t>
            </a:r>
            <a:endParaRPr lang="fr-FR" b="0">
              <a:ea typeface="Calibri"/>
              <a:cs typeface="Calibri"/>
            </a:endParaRPr>
          </a:p>
          <a:p>
            <a:endParaRPr lang="fr-FR" b="0"/>
          </a:p>
          <a:p>
            <a:r>
              <a:rPr lang="fr-FR" b="1"/>
              <a:t>Règle 3</a:t>
            </a:r>
            <a:r>
              <a:rPr lang="fr-FR" b="0"/>
              <a:t> : Interdiction de création de nouveaux réseaux de drainage en zones humides </a:t>
            </a:r>
            <a:endParaRPr lang="fr-FR" b="0">
              <a:ea typeface="Calibri"/>
              <a:cs typeface="Calibri"/>
            </a:endParaRPr>
          </a:p>
          <a:p>
            <a:r>
              <a:rPr lang="fr-FR" b="0"/>
              <a:t>- Exceptions : enjeux liés à la sécurité des biens et des personnes ou salubrité publique / travaux DUP / Infrastructures publiques de captage et traitement des eaux usées, travaux d’adaptation ou d’extension de éco ou nécessaires aux services publics / Entretien ou réfection des accès sur des emprises existantes (chemins, voies et ouvrages de franchissement)</a:t>
            </a:r>
            <a:endParaRPr lang="fr-FR" b="0">
              <a:ea typeface="Calibri"/>
              <a:cs typeface="Calibri"/>
            </a:endParaRP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20</a:t>
            </a:fld>
            <a:endParaRPr lang="fr-FR"/>
          </a:p>
        </p:txBody>
      </p:sp>
    </p:spTree>
    <p:extLst>
      <p:ext uri="{BB962C8B-B14F-4D97-AF65-F5344CB8AC3E}">
        <p14:creationId xmlns:p14="http://schemas.microsoft.com/office/powerpoint/2010/main" val="3201260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40C9-1D5B-706C-AC0D-E7144B3BCD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8CFCC66-29A0-5EBA-2DD3-68DB98DA59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26DDA7-DCA4-5672-2F3F-CB69860CD6ED}"/>
              </a:ext>
            </a:extLst>
          </p:cNvPr>
          <p:cNvSpPr>
            <a:spLocks noGrp="1"/>
          </p:cNvSpPr>
          <p:nvPr>
            <p:ph type="body" idx="1"/>
          </p:nvPr>
        </p:nvSpPr>
        <p:spPr/>
        <p:txBody>
          <a:bodyPr/>
          <a:lstStyle/>
          <a:p>
            <a:r>
              <a:rPr lang="fr-FR"/>
              <a:t>Prescription : prendre en compte QMNA5 – 10% lors des études d’acceptabilité des rejets au milieu (dispositions 10 et 11)</a:t>
            </a:r>
          </a:p>
          <a:p>
            <a:r>
              <a:rPr lang="fr-FR" sz="1200" b="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Règle 4 : Recours obligatoire à des installations d’assainissement non collectif avec traitement par le sol pour les nouveaux bâtiments non raccordés au réseau public de collecte sur la zone littorale</a:t>
            </a:r>
            <a:endParaRPr lang="fr-FR"/>
          </a:p>
          <a:p>
            <a:pPr algn="l">
              <a:lnSpc>
                <a:spcPct val="107000"/>
              </a:lnSpc>
              <a:spcBef>
                <a:spcPts val="600"/>
              </a:spcBef>
              <a:spcAft>
                <a:spcPts val="600"/>
              </a:spcAft>
              <a:buNone/>
            </a:pP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Disposition 10 : S’assurer des capacités d’assainissement en amont des projets de développement</a:t>
            </a:r>
            <a:endParaRPr lang="fr-FR" sz="1200">
              <a:effectLst/>
              <a:latin typeface="Segoe UI" panose="020B0502040204020203" pitchFamily="34" charset="0"/>
              <a:ea typeface="Calibri" panose="020F0502020204030204" pitchFamily="34" charset="0"/>
              <a:cs typeface="Times New Roman" panose="02020603050405020304" pitchFamily="18" charset="0"/>
            </a:endParaRPr>
          </a:p>
          <a:p>
            <a:pPr algn="l">
              <a:lnSpc>
                <a:spcPct val="107000"/>
              </a:lnSpc>
              <a:spcBef>
                <a:spcPts val="600"/>
              </a:spcBef>
              <a:spcAft>
                <a:spcPts val="600"/>
              </a:spcAft>
              <a:buNone/>
            </a:pP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Disposition 11 : Intégrer les impacts du changement climatique dans l’analyse de l’acceptabilité des milieux récepteurs</a:t>
            </a:r>
            <a:endParaRPr lang="fr-FR" sz="1200">
              <a:effectLst/>
              <a:latin typeface="Segoe UI" panose="020B0502040204020203" pitchFamily="34" charset="0"/>
              <a:ea typeface="Calibri" panose="020F0502020204030204" pitchFamily="34" charset="0"/>
              <a:cs typeface="Times New Roman" panose="02020603050405020304" pitchFamily="18" charset="0"/>
            </a:endParaRPr>
          </a:p>
          <a:p>
            <a:pPr algn="l">
              <a:lnSpc>
                <a:spcPct val="107000"/>
              </a:lnSpc>
              <a:spcBef>
                <a:spcPts val="600"/>
              </a:spcBef>
              <a:spcAft>
                <a:spcPts val="600"/>
              </a:spcAft>
              <a:buNone/>
            </a:pP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Disposition 12 : Définir une stratégie sur le mode de rejet des stations de traitement collectives ou industrielles en période de basses eaux sur les bassins sensibles</a:t>
            </a:r>
            <a:endParaRPr lang="fr-FR" sz="1200">
              <a:effectLst/>
              <a:latin typeface="Segoe UI" panose="020B0502040204020203" pitchFamily="34" charset="0"/>
              <a:ea typeface="Calibri" panose="020F0502020204030204" pitchFamily="34" charset="0"/>
              <a:cs typeface="Times New Roman" panose="02020603050405020304" pitchFamily="18" charset="0"/>
            </a:endParaRPr>
          </a:p>
          <a:p>
            <a:pPr algn="l">
              <a:lnSpc>
                <a:spcPct val="107000"/>
              </a:lnSpc>
              <a:spcBef>
                <a:spcPts val="600"/>
              </a:spcBef>
              <a:spcAft>
                <a:spcPts val="600"/>
              </a:spcAft>
              <a:buNone/>
            </a:pP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Disposition 13 : Améliorer l’efficacité des réseaux de collecte des systèmes d’assainissement collectif</a:t>
            </a:r>
            <a:endParaRPr lang="fr-FR" sz="1200">
              <a:effectLst/>
              <a:latin typeface="Segoe UI" panose="020B0502040204020203" pitchFamily="34" charset="0"/>
              <a:ea typeface="Calibri" panose="020F0502020204030204" pitchFamily="34" charset="0"/>
              <a:cs typeface="Times New Roman" panose="02020603050405020304" pitchFamily="18" charset="0"/>
            </a:endParaRPr>
          </a:p>
          <a:p>
            <a:pPr algn="l">
              <a:lnSpc>
                <a:spcPct val="107000"/>
              </a:lnSpc>
              <a:spcBef>
                <a:spcPts val="600"/>
              </a:spcBef>
              <a:spcAft>
                <a:spcPts val="600"/>
              </a:spcAft>
              <a:buNone/>
            </a:pP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Disposition 14 : Prévoir des capacités de 10 mois de stockage des boues en cas d’épandages agricoles des boues issues du traitement des eaux usées</a:t>
            </a:r>
            <a:endParaRPr lang="fr-FR" sz="1200">
              <a:effectLst/>
              <a:latin typeface="Segoe UI" panose="020B0502040204020203" pitchFamily="34" charset="0"/>
              <a:ea typeface="Calibri" panose="020F0502020204030204" pitchFamily="34" charset="0"/>
              <a:cs typeface="Times New Roman" panose="02020603050405020304" pitchFamily="18" charset="0"/>
            </a:endParaRPr>
          </a:p>
          <a:p>
            <a:pPr algn="l">
              <a:lnSpc>
                <a:spcPct val="107000"/>
              </a:lnSpc>
              <a:spcBef>
                <a:spcPts val="600"/>
              </a:spcBef>
              <a:spcAft>
                <a:spcPts val="600"/>
              </a:spcAft>
              <a:buNone/>
            </a:pP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Disposition 15 : Mettre en œuvre une démarche partenariale entre le groupement de collectivités territoriales compétent et l’établissement raccordé rejetant des eaux non domestiques</a:t>
            </a:r>
            <a:endParaRPr lang="fr-FR" sz="1200">
              <a:effectLst/>
              <a:latin typeface="Segoe UI" panose="020B0502040204020203" pitchFamily="34" charset="0"/>
              <a:ea typeface="Calibri" panose="020F0502020204030204" pitchFamily="34" charset="0"/>
              <a:cs typeface="Times New Roman" panose="02020603050405020304" pitchFamily="18" charset="0"/>
            </a:endParaRPr>
          </a:p>
          <a:p>
            <a:pPr algn="l">
              <a:lnSpc>
                <a:spcPct val="107000"/>
              </a:lnSpc>
              <a:spcBef>
                <a:spcPts val="600"/>
              </a:spcBef>
              <a:spcAft>
                <a:spcPts val="600"/>
              </a:spcAft>
              <a:buNone/>
            </a:pP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Disposition 16 : Réhabiliter les assainissements non collectifs polluants</a:t>
            </a:r>
            <a:endParaRPr lang="fr-FR" sz="1200">
              <a:effectLst/>
              <a:latin typeface="Segoe UI" panose="020B0502040204020203" pitchFamily="34" charset="0"/>
              <a:ea typeface="Calibri" panose="020F0502020204030204" pitchFamily="34" charset="0"/>
              <a:cs typeface="Times New Roman" panose="02020603050405020304" pitchFamily="18" charset="0"/>
            </a:endParaRPr>
          </a:p>
          <a:p>
            <a:pPr algn="l">
              <a:lnSpc>
                <a:spcPct val="107000"/>
              </a:lnSpc>
              <a:spcBef>
                <a:spcPts val="600"/>
              </a:spcBef>
              <a:spcAft>
                <a:spcPts val="600"/>
              </a:spcAft>
            </a:pP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Disposition 17 : </a:t>
            </a:r>
            <a:r>
              <a:rPr lang="fr-FR" sz="120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Eviter</a:t>
            </a:r>
            <a:r>
              <a:rPr lang="fr-FR" sz="120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 la création de nouveaux rejets au milieu superficiel</a:t>
            </a:r>
            <a:endParaRPr lang="fr-FR" sz="1200">
              <a:effectLst/>
              <a:latin typeface="Segoe UI" panose="020B0502040204020203" pitchFamily="34" charset="0"/>
              <a:ea typeface="Calibri" panose="020F0502020204030204" pitchFamily="34" charset="0"/>
              <a:cs typeface="Times New Roman" panose="02020603050405020304" pitchFamily="18" charset="0"/>
            </a:endParaRPr>
          </a:p>
          <a:p>
            <a:endParaRPr lang="fr-FR" b="0"/>
          </a:p>
        </p:txBody>
      </p:sp>
      <p:sp>
        <p:nvSpPr>
          <p:cNvPr id="4" name="Espace réservé du numéro de diapositive 3">
            <a:extLst>
              <a:ext uri="{FF2B5EF4-FFF2-40B4-BE49-F238E27FC236}">
                <a16:creationId xmlns:a16="http://schemas.microsoft.com/office/drawing/2014/main" id="{5998C36C-A5B6-A875-E5CA-69A240372A72}"/>
              </a:ext>
            </a:extLst>
          </p:cNvPr>
          <p:cNvSpPr>
            <a:spLocks noGrp="1"/>
          </p:cNvSpPr>
          <p:nvPr>
            <p:ph type="sldNum" sz="quarter" idx="5"/>
          </p:nvPr>
        </p:nvSpPr>
        <p:spPr/>
        <p:txBody>
          <a:bodyPr/>
          <a:lstStyle/>
          <a:p>
            <a:fld id="{0E3A4684-5D9B-4839-A50E-00B7732BFCE6}" type="slidenum">
              <a:rPr lang="fr-FR" smtClean="0"/>
              <a:t>21</a:t>
            </a:fld>
            <a:endParaRPr lang="fr-FR"/>
          </a:p>
        </p:txBody>
      </p:sp>
    </p:spTree>
    <p:extLst>
      <p:ext uri="{BB962C8B-B14F-4D97-AF65-F5344CB8AC3E}">
        <p14:creationId xmlns:p14="http://schemas.microsoft.com/office/powerpoint/2010/main" val="36559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3DD4C-9B3D-EA0F-C68B-0AB28AB7988C}"/>
            </a:ext>
          </a:extLst>
        </p:cNvPr>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CB742AF9-A5C8-8D0E-04BA-8309859A8D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a16="http://schemas.microsoft.com/office/drawing/2014/main" id="{F2342FF5-9773-56C7-4C35-E776BBEA2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fr-FR" sz="1800">
                <a:effectLst/>
                <a:latin typeface="Calibri" panose="020F0502020204030204" pitchFamily="34" charset="0"/>
                <a:ea typeface="Aptos" panose="020B0004020202020204" pitchFamily="34" charset="0"/>
              </a:rPr>
              <a:t>Consultation administrative : communes, EPCI, PNR, Régions, Départements, EPTB, Chambres consulaires…</a:t>
            </a:r>
          </a:p>
          <a:p>
            <a:pPr algn="just"/>
            <a:r>
              <a:rPr lang="fr-FR" altLang="fr-FR" sz="1800" b="0">
                <a:effectLst/>
                <a:latin typeface="Calibri" panose="020F0502020204030204" pitchFamily="34" charset="0"/>
              </a:rPr>
              <a:t>Consultation du public : participation par voie électronique sur 30 jours</a:t>
            </a:r>
            <a:endParaRPr lang="fr-FR" altLang="fr-FR" b="0"/>
          </a:p>
        </p:txBody>
      </p:sp>
      <p:sp>
        <p:nvSpPr>
          <p:cNvPr id="41988" name="Espace réservé du numéro de diapositive 3">
            <a:extLst>
              <a:ext uri="{FF2B5EF4-FFF2-40B4-BE49-F238E27FC236}">
                <a16:creationId xmlns:a16="http://schemas.microsoft.com/office/drawing/2014/main" id="{76EE3648-91B0-4FC6-BE76-48F7676A51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9270D-EB0B-4FAD-9EB9-CCC905C4176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648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2DC82-E9AA-BAC1-6A4E-8C3AC10DCA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EEAFD8-8EC4-A96A-97AB-635238F1B30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B5C781D-E577-E902-D5C0-AA82E47A44A7}"/>
              </a:ext>
            </a:extLst>
          </p:cNvPr>
          <p:cNvSpPr>
            <a:spLocks noGrp="1"/>
          </p:cNvSpPr>
          <p:nvPr>
            <p:ph type="body" idx="1"/>
          </p:nvPr>
        </p:nvSpPr>
        <p:spPr/>
        <p:txBody>
          <a:bodyPr/>
          <a:lstStyle/>
          <a:p>
            <a:pPr algn="l">
              <a:buNone/>
            </a:pPr>
            <a:r>
              <a:rPr lang="fr-FR" b="1" i="0">
                <a:solidFill>
                  <a:srgbClr val="242424"/>
                </a:solidFill>
                <a:effectLst/>
                <a:latin typeface="Segoe UI" panose="020B0502040204020203" pitchFamily="34" charset="0"/>
              </a:rPr>
              <a:t>Dispositions principales</a:t>
            </a:r>
          </a:p>
          <a:p>
            <a:pPr algn="l">
              <a:buFont typeface="+mj-lt"/>
              <a:buAutoNum type="arabicPeriod"/>
            </a:pPr>
            <a:r>
              <a:rPr lang="fr-FR" b="1" i="0">
                <a:solidFill>
                  <a:srgbClr val="242424"/>
                </a:solidFill>
                <a:effectLst/>
                <a:latin typeface="Segoe UI" panose="020B0502040204020203" pitchFamily="34" charset="0"/>
              </a:rPr>
              <a:t>Limiter l’impact des activités nautiques et de la pêche professionnelle</a:t>
            </a:r>
            <a:endParaRPr lang="fr-FR" b="0" i="0">
              <a:solidFill>
                <a:srgbClr val="242424"/>
              </a:solidFill>
              <a:effectLst/>
              <a:latin typeface="Segoe UI" panose="020B0502040204020203" pitchFamily="34" charset="0"/>
            </a:endParaRPr>
          </a:p>
          <a:p>
            <a:pPr marL="742950" lvl="1" indent="-285750" algn="l">
              <a:spcBef>
                <a:spcPts val="750"/>
              </a:spcBef>
              <a:spcAft>
                <a:spcPts val="750"/>
              </a:spcAft>
              <a:buFont typeface="+mj-lt"/>
              <a:buAutoNum type="arabicPeriod"/>
            </a:pPr>
            <a:r>
              <a:rPr lang="fr-FR" b="1" i="0">
                <a:solidFill>
                  <a:srgbClr val="242424"/>
                </a:solidFill>
                <a:effectLst/>
                <a:latin typeface="Segoe UI" panose="020B0502040204020203" pitchFamily="34" charset="0"/>
              </a:rPr>
              <a:t>Porteurs pressentis</a:t>
            </a:r>
            <a:r>
              <a:rPr lang="fr-FR" b="0" i="0">
                <a:solidFill>
                  <a:srgbClr val="242424"/>
                </a:solidFill>
                <a:effectLst/>
                <a:latin typeface="Segoe UI" panose="020B0502040204020203" pitchFamily="34" charset="0"/>
              </a:rPr>
              <a:t>: Structure porteuse du SAGE et plaisanciers.</a:t>
            </a:r>
          </a:p>
          <a:p>
            <a:pPr marL="742950" lvl="1" indent="-285750" algn="l">
              <a:spcBef>
                <a:spcPts val="750"/>
              </a:spcBef>
              <a:spcAft>
                <a:spcPts val="750"/>
              </a:spcAft>
              <a:buFont typeface="+mj-lt"/>
              <a:buAutoNum type="arabicPeriod"/>
            </a:pPr>
            <a:r>
              <a:rPr lang="fr-FR" b="1" i="0">
                <a:solidFill>
                  <a:srgbClr val="242424"/>
                </a:solidFill>
                <a:effectLst/>
                <a:latin typeface="Segoe UI" panose="020B0502040204020203" pitchFamily="34" charset="0"/>
              </a:rPr>
              <a:t>Objectif</a:t>
            </a:r>
            <a:r>
              <a:rPr lang="fr-FR" b="0" i="0">
                <a:solidFill>
                  <a:srgbClr val="242424"/>
                </a:solidFill>
                <a:effectLst/>
                <a:latin typeface="Segoe UI" panose="020B0502040204020203" pitchFamily="34" charset="0"/>
              </a:rPr>
              <a:t>: Animer la charte d’engagement pour une navigation durable et mettre en place le programme d’actions associé. Assurer la collecte et le traitement des effluents des chantiers navals et des ports à sec.</a:t>
            </a:r>
          </a:p>
          <a:p>
            <a:pPr algn="l">
              <a:buNone/>
            </a:pPr>
            <a:r>
              <a:rPr lang="fr-FR" b="1" i="0">
                <a:solidFill>
                  <a:srgbClr val="242424"/>
                </a:solidFill>
                <a:effectLst/>
                <a:latin typeface="Segoe UI" panose="020B0502040204020203" pitchFamily="34" charset="0"/>
              </a:rPr>
              <a:t>Règles associées</a:t>
            </a:r>
          </a:p>
          <a:p>
            <a:pPr algn="l">
              <a:spcBef>
                <a:spcPts val="750"/>
              </a:spcBef>
              <a:spcAft>
                <a:spcPts val="750"/>
              </a:spcAft>
              <a:buFont typeface="Arial" panose="020B0604020202020204" pitchFamily="34" charset="0"/>
              <a:buChar char="•"/>
            </a:pPr>
            <a:r>
              <a:rPr lang="fr-FR" b="1" i="0">
                <a:solidFill>
                  <a:srgbClr val="242424"/>
                </a:solidFill>
                <a:effectLst/>
                <a:latin typeface="Segoe UI" panose="020B0502040204020203" pitchFamily="34" charset="0"/>
              </a:rPr>
              <a:t>Interdiction de rejet direct au milieu des eaux de carénage</a:t>
            </a:r>
            <a:r>
              <a:rPr lang="fr-FR" b="0" i="0">
                <a:solidFill>
                  <a:srgbClr val="242424"/>
                </a:solidFill>
                <a:effectLst/>
                <a:latin typeface="Segoe UI" panose="020B0502040204020203" pitchFamily="34" charset="0"/>
              </a:rPr>
              <a:t>.</a:t>
            </a:r>
          </a:p>
          <a:p>
            <a:pPr algn="l">
              <a:spcBef>
                <a:spcPts val="750"/>
              </a:spcBef>
              <a:spcAft>
                <a:spcPts val="750"/>
              </a:spcAft>
              <a:buFont typeface="Arial" panose="020B0604020202020204" pitchFamily="34" charset="0"/>
              <a:buChar char="•"/>
            </a:pPr>
            <a:r>
              <a:rPr lang="fr-FR" b="1" i="0">
                <a:solidFill>
                  <a:srgbClr val="242424"/>
                </a:solidFill>
                <a:effectLst/>
                <a:latin typeface="Segoe UI" panose="020B0502040204020203" pitchFamily="34" charset="0"/>
              </a:rPr>
              <a:t>Interdiction de rejets directs des effluents souillés des chantiers navals et des ports à sec dans les milieux aquatiques</a:t>
            </a:r>
            <a:r>
              <a:rPr lang="fr-FR" b="0" i="0">
                <a:solidFill>
                  <a:srgbClr val="242424"/>
                </a:solidFill>
                <a:effectLst/>
                <a:latin typeface="Segoe UI" panose="020B0502040204020203" pitchFamily="34" charset="0"/>
              </a:rPr>
              <a:t>.</a:t>
            </a:r>
          </a:p>
          <a:p>
            <a:endParaRPr lang="fr-FR" b="0"/>
          </a:p>
        </p:txBody>
      </p:sp>
      <p:sp>
        <p:nvSpPr>
          <p:cNvPr id="4" name="Espace réservé du numéro de diapositive 3">
            <a:extLst>
              <a:ext uri="{FF2B5EF4-FFF2-40B4-BE49-F238E27FC236}">
                <a16:creationId xmlns:a16="http://schemas.microsoft.com/office/drawing/2014/main" id="{5F325B94-83BC-EC8D-46C9-9243A8CCB68A}"/>
              </a:ext>
            </a:extLst>
          </p:cNvPr>
          <p:cNvSpPr>
            <a:spLocks noGrp="1"/>
          </p:cNvSpPr>
          <p:nvPr>
            <p:ph type="sldNum" sz="quarter" idx="5"/>
          </p:nvPr>
        </p:nvSpPr>
        <p:spPr/>
        <p:txBody>
          <a:bodyPr/>
          <a:lstStyle/>
          <a:p>
            <a:fld id="{0E3A4684-5D9B-4839-A50E-00B7732BFCE6}" type="slidenum">
              <a:rPr lang="fr-FR" smtClean="0"/>
              <a:t>22</a:t>
            </a:fld>
            <a:endParaRPr lang="fr-FR"/>
          </a:p>
        </p:txBody>
      </p:sp>
    </p:spTree>
    <p:extLst>
      <p:ext uri="{BB962C8B-B14F-4D97-AF65-F5344CB8AC3E}">
        <p14:creationId xmlns:p14="http://schemas.microsoft.com/office/powerpoint/2010/main" val="2695841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B21AA-BBF5-CACC-33E3-CAC5C1F265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00C702-6F3E-45FF-0254-0EFB272408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C4D498-6DEA-E438-6D27-B81640B253E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1F7FC47-118C-6CB9-8B1D-D3A7022EB8E9}"/>
              </a:ext>
            </a:extLst>
          </p:cNvPr>
          <p:cNvSpPr>
            <a:spLocks noGrp="1"/>
          </p:cNvSpPr>
          <p:nvPr>
            <p:ph type="sldNum" sz="quarter" idx="5"/>
          </p:nvPr>
        </p:nvSpPr>
        <p:spPr/>
        <p:txBody>
          <a:bodyPr/>
          <a:lstStyle/>
          <a:p>
            <a:fld id="{0E3A4684-5D9B-4839-A50E-00B7732BFCE6}" type="slidenum">
              <a:rPr lang="fr-FR" smtClean="0"/>
              <a:t>23</a:t>
            </a:fld>
            <a:endParaRPr lang="fr-FR"/>
          </a:p>
        </p:txBody>
      </p:sp>
    </p:spTree>
    <p:extLst>
      <p:ext uri="{BB962C8B-B14F-4D97-AF65-F5344CB8AC3E}">
        <p14:creationId xmlns:p14="http://schemas.microsoft.com/office/powerpoint/2010/main" val="1278055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1D975-6462-C371-AFD4-E6D472DE2D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093BF1-3EC1-304A-6858-D6DE6D8656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7A5AFEA-2B68-10D7-919E-4C0A04B8AA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effectLst/>
                <a:latin typeface="SegoeUI"/>
                <a:ea typeface="Calibri" panose="020F0502020204030204" pitchFamily="34" charset="0"/>
                <a:cs typeface="SegoeUI"/>
              </a:rPr>
              <a:t>Objectifs moins stricts: D'après la DCE, il s'agit de cas de masses d'eau tellement touchées par l'activité humaine ou dont les conditions naturelles sont telles que la réalisation des objectifs de bon état est impossible ou d'un coût disproportionné. Il ne s’agit pas d’une remise en cause définitive de l’objectif de bon état, mais plutôt de son rééchelonnement dans le temps. L’atteinte de l’objectif de bon état en 2027 est considérée comme non envisageable, et l’ambition est adaptée pour seulement certains éléments de qualité (biologique, physico-chimique, chimique). Il convient d’avoir à l’esprit qu’aucune dégradation supplémentaire n’est tolérée, et que toutes les actions possibles doivent être engagées puisque le bon état est visé sur tous les autres éléments de qualité. Tous les 6 ans, la situation est réexaminée, afin de voir si les conditions permettant de lever la dérogation sont réunies.</a:t>
            </a:r>
            <a:endParaRPr lang="fr-FR"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chemeClr val="tx1"/>
              </a:solidFill>
            </a:endParaRPr>
          </a:p>
          <a:p>
            <a:pPr marR="0" lvl="0" algn="l" defTabSz="914400" rtl="0" eaLnBrk="1" fontAlgn="auto" latinLnBrk="0" hangingPunct="1">
              <a:lnSpc>
                <a:spcPct val="100000"/>
              </a:lnSpc>
              <a:spcBef>
                <a:spcPts val="0"/>
              </a:spcBef>
              <a:spcAft>
                <a:spcPts val="0"/>
              </a:spcAft>
              <a:buClrTx/>
              <a:buSzTx/>
              <a:tabLst/>
              <a:defRPr/>
            </a:pPr>
            <a:endParaRPr lang="fr-FR"/>
          </a:p>
        </p:txBody>
      </p:sp>
      <p:sp>
        <p:nvSpPr>
          <p:cNvPr id="4" name="Espace réservé du numéro de diapositive 3">
            <a:extLst>
              <a:ext uri="{FF2B5EF4-FFF2-40B4-BE49-F238E27FC236}">
                <a16:creationId xmlns:a16="http://schemas.microsoft.com/office/drawing/2014/main" id="{E04C96B6-6162-2F71-8257-0B322BB5D3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A4684-5D9B-4839-A50E-00B7732BFCE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561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2D76-6194-3163-76F7-FFEFE333FA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31289D-DF1D-AA14-0850-75ADC9F400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BF51C1F-56BC-1EBB-01DB-FB4DCDFBE7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rPr>
              <a:t>Espace de bon fonctionnement : structure porteuse va établir un échéancier de réalisation + la réalisation d’un atlas. En attendant, SAGE demande de classer bande de 10 m de part et d’autre des cours d’eau en </a:t>
            </a:r>
            <a:r>
              <a:rPr lang="fr-FR" sz="1200" err="1">
                <a:solidFill>
                  <a:schemeClr val="tx1"/>
                </a:solidFill>
              </a:rPr>
              <a:t>TdBV</a:t>
            </a:r>
            <a:r>
              <a:rPr lang="fr-FR" sz="1200">
                <a:solidFill>
                  <a:schemeClr val="tx1"/>
                </a:solidFill>
              </a:rPr>
              <a:t> et de 20 m en dehors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rPr>
              <a:t>Poursuivre et renforcer les programmes de restauration hydromorphologique des cours d’eau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a:solidFill>
                  <a:schemeClr val="tx1"/>
                </a:solidFill>
              </a:rPr>
              <a:t>Des programmes d’actions MA compatibles avec les objectifs du SAGE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a:solidFill>
                  <a:schemeClr val="tx1"/>
                </a:solidFill>
              </a:rPr>
              <a:t>Stratégie définie localement, en veillant à la cohérence à l’échelle du BV Vilaine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a:solidFill>
                  <a:schemeClr val="tx1"/>
                </a:solidFill>
              </a:rPr>
              <a:t>Doivent répondre notamment aux objectifs de réduction du taux d’étagement, restauration de la continuité, réduction d’impacts des plans d’eau, gestion/restauration des ZH, bocage, </a:t>
            </a:r>
            <a:r>
              <a:rPr lang="fr-FR" sz="1200" err="1">
                <a:solidFill>
                  <a:schemeClr val="tx1"/>
                </a:solidFill>
              </a:rPr>
              <a:t>tdBV</a:t>
            </a:r>
            <a:r>
              <a:rPr lang="fr-FR" sz="1200">
                <a:solidFill>
                  <a:schemeClr val="tx1"/>
                </a:solidFill>
              </a:rPr>
              <a:t>, Z de source, lutte contre les </a:t>
            </a:r>
            <a:r>
              <a:rPr lang="fr-FR" sz="1200" err="1">
                <a:solidFill>
                  <a:schemeClr val="tx1"/>
                </a:solidFill>
              </a:rPr>
              <a:t>poll</a:t>
            </a:r>
            <a:r>
              <a:rPr lang="fr-FR" sz="1200">
                <a:solidFill>
                  <a:schemeClr val="tx1"/>
                </a:solidFill>
              </a:rPr>
              <a:t> diff…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a:solidFill>
                  <a:schemeClr val="tx1"/>
                </a:solidFill>
              </a:rPr>
              <a:t>Ê coordonnés avec les PAOT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chemeClr val="tx1"/>
              </a:solidFill>
            </a:endParaRPr>
          </a:p>
          <a:p>
            <a:pPr marR="0" lvl="0" algn="l" defTabSz="914400" rtl="0" eaLnBrk="1" fontAlgn="auto" latinLnBrk="0" hangingPunct="1">
              <a:lnSpc>
                <a:spcPct val="100000"/>
              </a:lnSpc>
              <a:spcBef>
                <a:spcPts val="0"/>
              </a:spcBef>
              <a:spcAft>
                <a:spcPts val="0"/>
              </a:spcAft>
              <a:buClrTx/>
              <a:buSzTx/>
              <a:tabLst/>
              <a:defRPr/>
            </a:pPr>
            <a:endParaRPr lang="fr-FR"/>
          </a:p>
        </p:txBody>
      </p:sp>
      <p:sp>
        <p:nvSpPr>
          <p:cNvPr id="4" name="Espace réservé du numéro de diapositive 3">
            <a:extLst>
              <a:ext uri="{FF2B5EF4-FFF2-40B4-BE49-F238E27FC236}">
                <a16:creationId xmlns:a16="http://schemas.microsoft.com/office/drawing/2014/main" id="{93D7E52E-8FA1-7429-E24F-8CCBF59113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A4684-5D9B-4839-A50E-00B7732BFCE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984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CEDE-FF74-76FD-D26A-247591D5B8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E27337-0E8D-9285-3B5E-7E6090D5D3B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3CAF7E-80D3-05EC-1E0A-746D1589248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chemeClr val="tx1"/>
              </a:solidFill>
            </a:endParaRPr>
          </a:p>
          <a:p>
            <a:pPr marR="0" lvl="0" algn="l" defTabSz="914400" rtl="0" eaLnBrk="1" fontAlgn="auto" latinLnBrk="0" hangingPunct="1">
              <a:lnSpc>
                <a:spcPct val="100000"/>
              </a:lnSpc>
              <a:spcBef>
                <a:spcPts val="0"/>
              </a:spcBef>
              <a:spcAft>
                <a:spcPts val="0"/>
              </a:spcAft>
              <a:buClrTx/>
              <a:buSzTx/>
              <a:tabLst/>
              <a:defRPr/>
            </a:pPr>
            <a:endParaRPr lang="fr-FR"/>
          </a:p>
        </p:txBody>
      </p:sp>
      <p:sp>
        <p:nvSpPr>
          <p:cNvPr id="4" name="Espace réservé du numéro de diapositive 3">
            <a:extLst>
              <a:ext uri="{FF2B5EF4-FFF2-40B4-BE49-F238E27FC236}">
                <a16:creationId xmlns:a16="http://schemas.microsoft.com/office/drawing/2014/main" id="{ACC547F4-46B8-937B-F20C-4E693993EE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A4684-5D9B-4839-A50E-00B7732BFCE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572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D4046-21A6-CBCF-F784-1B30E923A7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77EC62-7054-3380-F2B6-CBC69ACAFE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899F22B-84E7-6AC5-4FA2-6BB343F43A5F}"/>
              </a:ext>
            </a:extLst>
          </p:cNvPr>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fr-FR" sz="1200" b="0" u="none">
                <a:solidFill>
                  <a:prstClr val="black"/>
                </a:solidFill>
                <a:latin typeface="Segoe UI"/>
              </a:rPr>
              <a:t>Se basent sur l’inventaire des obstacles (dispo 21)</a:t>
            </a:r>
          </a:p>
          <a:p>
            <a:pPr marR="0" lvl="0" algn="l" defTabSz="914400" rtl="0" eaLnBrk="1" fontAlgn="auto" latinLnBrk="0" hangingPunct="1">
              <a:lnSpc>
                <a:spcPct val="100000"/>
              </a:lnSpc>
              <a:spcBef>
                <a:spcPts val="0"/>
              </a:spcBef>
              <a:spcAft>
                <a:spcPts val="0"/>
              </a:spcAft>
              <a:buClrTx/>
              <a:buSzTx/>
              <a:tabLst/>
              <a:defRPr/>
            </a:pPr>
            <a:r>
              <a:rPr lang="fr-FR" sz="1200" b="0" u="none">
                <a:solidFill>
                  <a:prstClr val="black"/>
                </a:solidFill>
                <a:latin typeface="Segoe UI"/>
              </a:rPr>
              <a:t>Rappel pour stratégie continuité : dispo 1D-3 du SADGE identifie l’effacement total  comme la solution la plus efficace et durable pour la restauration de la continuité écologique. En fonction d’autres enjeux associés aux OH, d’autres solutions peuvent ê envisagées.</a:t>
            </a:r>
            <a:endParaRPr lang="fr-FR" b="0" u="none"/>
          </a:p>
        </p:txBody>
      </p:sp>
      <p:sp>
        <p:nvSpPr>
          <p:cNvPr id="4" name="Espace réservé du numéro de diapositive 3">
            <a:extLst>
              <a:ext uri="{FF2B5EF4-FFF2-40B4-BE49-F238E27FC236}">
                <a16:creationId xmlns:a16="http://schemas.microsoft.com/office/drawing/2014/main" id="{0593D149-6CC0-6CA5-E79B-732B89B36B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A4684-5D9B-4839-A50E-00B7732BFCE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795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D4046-21A6-CBCF-F784-1B30E923A7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77EC62-7054-3380-F2B6-CBC69ACAFE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899F22B-84E7-6AC5-4FA2-6BB343F43A5F}"/>
              </a:ext>
            </a:extLst>
          </p:cNvPr>
          <p:cNvSpPr>
            <a:spLocks noGrp="1"/>
          </p:cNvSpPr>
          <p:nvPr>
            <p:ph type="body" idx="1"/>
          </p:nvPr>
        </p:nvSpPr>
        <p:spPr/>
        <p:txBody>
          <a:bodyPr/>
          <a:lstStyle/>
          <a:p>
            <a:r>
              <a:rPr lang="fr-FR"/>
              <a:t>Règle 9 : protection des zones humides et des marais littoraux</a:t>
            </a:r>
          </a:p>
          <a:p>
            <a:r>
              <a:rPr lang="fr-FR"/>
              <a:t>D34 : Compenser les impacts non évitables sur les zones humides</a:t>
            </a:r>
          </a:p>
          <a:p>
            <a:r>
              <a:rPr lang="fr-FR"/>
              <a:t>D35 : Gérer, valoriser et restaurer les zones humides </a:t>
            </a:r>
          </a:p>
        </p:txBody>
      </p:sp>
      <p:sp>
        <p:nvSpPr>
          <p:cNvPr id="4" name="Espace réservé du numéro de diapositive 3">
            <a:extLst>
              <a:ext uri="{FF2B5EF4-FFF2-40B4-BE49-F238E27FC236}">
                <a16:creationId xmlns:a16="http://schemas.microsoft.com/office/drawing/2014/main" id="{0593D149-6CC0-6CA5-E79B-732B89B36B10}"/>
              </a:ext>
            </a:extLst>
          </p:cNvPr>
          <p:cNvSpPr>
            <a:spLocks noGrp="1"/>
          </p:cNvSpPr>
          <p:nvPr>
            <p:ph type="sldNum" sz="quarter" idx="5"/>
          </p:nvPr>
        </p:nvSpPr>
        <p:spPr/>
        <p:txBody>
          <a:bodyPr/>
          <a:lstStyle/>
          <a:p>
            <a:fld id="{0E3A4684-5D9B-4839-A50E-00B7732BFCE6}" type="slidenum">
              <a:rPr lang="fr-FR" smtClean="0"/>
              <a:t>28</a:t>
            </a:fld>
            <a:endParaRPr lang="fr-FR"/>
          </a:p>
        </p:txBody>
      </p:sp>
    </p:spTree>
    <p:extLst>
      <p:ext uri="{BB962C8B-B14F-4D97-AF65-F5344CB8AC3E}">
        <p14:creationId xmlns:p14="http://schemas.microsoft.com/office/powerpoint/2010/main" val="570795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59849-E4C8-F786-AD8A-6BA632A9EB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1941BF-E2CF-9EC9-A9E6-AE6B59D0DB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CF9FD68-515B-FF59-2F1B-0BD28736AF27}"/>
              </a:ext>
            </a:extLst>
          </p:cNvPr>
          <p:cNvSpPr>
            <a:spLocks noGrp="1"/>
          </p:cNvSpPr>
          <p:nvPr>
            <p:ph type="body" idx="1"/>
          </p:nvPr>
        </p:nvSpPr>
        <p:spPr/>
        <p:txBody>
          <a:bodyPr/>
          <a:lstStyle/>
          <a:p>
            <a:pPr algn="just"/>
            <a:r>
              <a:rPr lang="fr-FR" sz="1200" b="0">
                <a:solidFill>
                  <a:schemeClr val="tx1"/>
                </a:solidFill>
                <a:latin typeface="+mn-lt"/>
              </a:rPr>
              <a:t>Règle 10 : exceptions (enjeux de sécurité / salubrité, projets avec DUP, création de mares, remise en état de carrières, stockage pour irrigation à remplissage hivernal). Exceptions s’appliquent si plans d’eau déconnectés avec dimensionnement plafonné aux besoins</a:t>
            </a:r>
          </a:p>
          <a:p>
            <a:pPr algn="just"/>
            <a:r>
              <a:rPr lang="fr-FR" sz="1200" b="0">
                <a:solidFill>
                  <a:schemeClr val="tx1"/>
                </a:solidFill>
                <a:latin typeface="+mn-lt"/>
              </a:rPr>
              <a:t>À préciser dans la </a:t>
            </a:r>
            <a:r>
              <a:rPr lang="fr-FR" sz="1200" b="0" err="1">
                <a:solidFill>
                  <a:schemeClr val="tx1"/>
                </a:solidFill>
                <a:latin typeface="+mn-lt"/>
              </a:rPr>
              <a:t>visio</a:t>
            </a:r>
            <a:r>
              <a:rPr lang="fr-FR" sz="1200" b="0">
                <a:solidFill>
                  <a:schemeClr val="tx1"/>
                </a:solidFill>
                <a:latin typeface="+mn-lt"/>
              </a:rPr>
              <a:t> MN : ! Avec cette nouvelle règle, plus possible de garder une pièce d’eau &lt; 1000 m², seules les mares seront possibles (&lt;100 m² et &lt; 300 m² en cumulatif (pour un chapelet de mares))</a:t>
            </a:r>
            <a:endParaRPr lang="fr-FR" sz="1200">
              <a:solidFill>
                <a:schemeClr val="tx1"/>
              </a:solidFill>
            </a:endParaRPr>
          </a:p>
        </p:txBody>
      </p:sp>
      <p:sp>
        <p:nvSpPr>
          <p:cNvPr id="4" name="Espace réservé du numéro de diapositive 3">
            <a:extLst>
              <a:ext uri="{FF2B5EF4-FFF2-40B4-BE49-F238E27FC236}">
                <a16:creationId xmlns:a16="http://schemas.microsoft.com/office/drawing/2014/main" id="{043A95AF-F328-7E50-F562-62B55EDE6C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A4684-5D9B-4839-A50E-00B7732BFCE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158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4E100-D95C-861B-CA62-A99137F83A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8BECB0-76AF-BB50-7BCE-41F90FBDED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BB9F4A3-18F1-EA22-3CB1-E92AE6AFE570}"/>
              </a:ext>
            </a:extLst>
          </p:cNvPr>
          <p:cNvSpPr>
            <a:spLocks noGrp="1"/>
          </p:cNvSpPr>
          <p:nvPr>
            <p:ph type="body" idx="1"/>
          </p:nvPr>
        </p:nvSpPr>
        <p:spPr/>
        <p:txBody>
          <a:bodyPr/>
          <a:lstStyle/>
          <a:p>
            <a:r>
              <a:rPr lang="fr-FR"/>
              <a:t>D38 : Compenser les impacts non évitables sur les éléments structurants du paysage</a:t>
            </a:r>
          </a:p>
          <a:p>
            <a:r>
              <a:rPr lang="fr-FR"/>
              <a:t>D39 : Gérer et restaurer les éléments structurants du paysage</a:t>
            </a:r>
          </a:p>
          <a:p>
            <a:r>
              <a:rPr lang="fr-FR"/>
              <a:t>Règle 11 : interdiction de destruction des éléments structurants du paysage</a:t>
            </a:r>
          </a:p>
          <a:p>
            <a:pPr marL="171450" indent="-171450">
              <a:buFontTx/>
              <a:buChar char="-"/>
            </a:pPr>
            <a:r>
              <a:rPr lang="fr-FR"/>
              <a:t>Exceptions : projet d’utilité publique / Projet en vue d’assurer la sécurité o u la salubrité publique / Impossibilité technico-économique d’éviter la destruction d’éléments structurants du paysage dans le cadre de projet de développement économique</a:t>
            </a:r>
          </a:p>
          <a:p>
            <a:pPr marL="171450" indent="-171450">
              <a:buFontTx/>
              <a:buChar char="-"/>
            </a:pPr>
            <a:r>
              <a:rPr lang="fr-FR"/>
              <a:t>Ne sont pas concernés par cette règle les projets visant à restaurer les milieux aquatiques ou à améliorer la qualité de l’eau / Les éléments structurants du paysage soumis aux bonnes conditions agricoles et environnementales (BCAE)</a:t>
            </a:r>
          </a:p>
          <a:p>
            <a:r>
              <a:rPr lang="fr-FR"/>
              <a:t>D40 : Étendre les bandes végétalisées dans les secteurs sensibles au ruissellement et à l’érosion</a:t>
            </a:r>
          </a:p>
          <a:p>
            <a:pPr algn="just" rtl="0" fontAlgn="base">
              <a:lnSpc>
                <a:spcPts val="1350"/>
              </a:lnSpc>
              <a:spcBef>
                <a:spcPts val="600"/>
              </a:spcBef>
              <a:spcAft>
                <a:spcPts val="600"/>
              </a:spcAft>
              <a:buNone/>
            </a:pPr>
            <a:r>
              <a:rPr lang="fr-FR" sz="1800" b="0" i="0">
                <a:solidFill>
                  <a:srgbClr val="000000"/>
                </a:solidFill>
                <a:effectLst/>
                <a:latin typeface="Segoe UI" panose="020B0502040204020203" pitchFamily="34" charset="0"/>
              </a:rPr>
              <a:t>- La structure porteuse du SAGE identifie, sur la base des bassins identifiés comme sensibles à l’érosion et des DPR2, les secteurs, où l’extension de la largeur de la bande végétalisée au-delà de 5 mètres de part et d’autre des cours d’eau est nécessaire pour réduire les transferts de substances polluantes ou de particules fines. </a:t>
            </a:r>
            <a:endParaRPr lang="fr-FR" b="0" i="0">
              <a:solidFill>
                <a:srgbClr val="000000"/>
              </a:solidFill>
              <a:effectLst/>
              <a:latin typeface="Segoe UI" panose="020B0502040204020203" pitchFamily="34" charset="0"/>
            </a:endParaRPr>
          </a:p>
          <a:p>
            <a:pPr algn="just" rtl="0" fontAlgn="base">
              <a:lnSpc>
                <a:spcPts val="1350"/>
              </a:lnSpc>
              <a:spcBef>
                <a:spcPts val="600"/>
              </a:spcBef>
              <a:spcAft>
                <a:spcPts val="600"/>
              </a:spcAft>
            </a:pPr>
            <a:r>
              <a:rPr lang="fr-FR" sz="1800" b="0" i="0">
                <a:solidFill>
                  <a:srgbClr val="000000"/>
                </a:solidFill>
                <a:effectLst/>
                <a:latin typeface="Segoe UI" panose="020B0502040204020203" pitchFamily="34" charset="0"/>
              </a:rPr>
              <a:t>- Les secteurs ainsi identifiés sont communiqués, dans un délai de 3 ans suivant la publication de l’arrêté d’approbation du SAGE aux services de l’</a:t>
            </a:r>
            <a:r>
              <a:rPr lang="fr-FR" sz="1800" b="0" i="0" err="1">
                <a:solidFill>
                  <a:srgbClr val="000000"/>
                </a:solidFill>
                <a:effectLst/>
                <a:latin typeface="Segoe UI" panose="020B0502040204020203" pitchFamily="34" charset="0"/>
              </a:rPr>
              <a:t>Etat</a:t>
            </a:r>
            <a:r>
              <a:rPr lang="fr-FR" sz="1800" b="0" i="0">
                <a:solidFill>
                  <a:srgbClr val="000000"/>
                </a:solidFill>
                <a:effectLst/>
                <a:latin typeface="Segoe UI" panose="020B0502040204020203" pitchFamily="34" charset="0"/>
              </a:rPr>
              <a:t> en vue d’une possible intégration dans les programmes d’actions régionaux (PAR) définis au titre de la directive nitrates. </a:t>
            </a:r>
            <a:endParaRPr lang="fr-FR" b="0" i="0">
              <a:solidFill>
                <a:srgbClr val="000000"/>
              </a:solidFill>
              <a:effectLst/>
              <a:latin typeface="Segoe UI" panose="020B0502040204020203" pitchFamily="34" charset="0"/>
            </a:endParaRPr>
          </a:p>
          <a:p>
            <a:endParaRPr lang="fr-FR"/>
          </a:p>
        </p:txBody>
      </p:sp>
      <p:sp>
        <p:nvSpPr>
          <p:cNvPr id="4" name="Espace réservé du numéro de diapositive 3">
            <a:extLst>
              <a:ext uri="{FF2B5EF4-FFF2-40B4-BE49-F238E27FC236}">
                <a16:creationId xmlns:a16="http://schemas.microsoft.com/office/drawing/2014/main" id="{36A33F80-A96B-0B8B-B324-7E9FA67764AE}"/>
              </a:ext>
            </a:extLst>
          </p:cNvPr>
          <p:cNvSpPr>
            <a:spLocks noGrp="1"/>
          </p:cNvSpPr>
          <p:nvPr>
            <p:ph type="sldNum" sz="quarter" idx="5"/>
          </p:nvPr>
        </p:nvSpPr>
        <p:spPr/>
        <p:txBody>
          <a:bodyPr/>
          <a:lstStyle/>
          <a:p>
            <a:fld id="{0E3A4684-5D9B-4839-A50E-00B7732BFCE6}" type="slidenum">
              <a:rPr lang="fr-FR" smtClean="0"/>
              <a:t>30</a:t>
            </a:fld>
            <a:endParaRPr lang="fr-FR"/>
          </a:p>
        </p:txBody>
      </p:sp>
    </p:spTree>
    <p:extLst>
      <p:ext uri="{BB962C8B-B14F-4D97-AF65-F5344CB8AC3E}">
        <p14:creationId xmlns:p14="http://schemas.microsoft.com/office/powerpoint/2010/main" val="1580653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30FE7-CAC2-9B84-5851-A6F851E7E4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7E6E9F-4DA5-244E-9748-EF4E9B4C943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EC3063-50ED-0CCE-F0E4-7C5FA5C63008}"/>
              </a:ext>
            </a:extLst>
          </p:cNvPr>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fr-FR"/>
              <a:t>Rappels : sectorisation des têtes de bassin réalisée dans le cadre de la mise en œuvre du SAGE 2015 (validée par la CLE). Une 1</a:t>
            </a:r>
            <a:r>
              <a:rPr lang="fr-FR" baseline="30000"/>
              <a:t>ère</a:t>
            </a:r>
            <a:r>
              <a:rPr lang="fr-FR"/>
              <a:t> caractérisation a aussi été faite sur la base de données cartographiques</a:t>
            </a:r>
          </a:p>
        </p:txBody>
      </p:sp>
      <p:sp>
        <p:nvSpPr>
          <p:cNvPr id="4" name="Espace réservé du numéro de diapositive 3">
            <a:extLst>
              <a:ext uri="{FF2B5EF4-FFF2-40B4-BE49-F238E27FC236}">
                <a16:creationId xmlns:a16="http://schemas.microsoft.com/office/drawing/2014/main" id="{A756FB94-37E3-5EA2-BB01-D76C3048C2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A4684-5D9B-4839-A50E-00B7732BFCE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847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3</a:t>
            </a:fld>
            <a:endParaRPr lang="fr-FR"/>
          </a:p>
        </p:txBody>
      </p:sp>
    </p:spTree>
    <p:extLst>
      <p:ext uri="{BB962C8B-B14F-4D97-AF65-F5344CB8AC3E}">
        <p14:creationId xmlns:p14="http://schemas.microsoft.com/office/powerpoint/2010/main" val="727712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E4A-6E62-9D41-4225-F304A781AC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7EAD2B-3CD6-88C3-7FBC-785AF3B4EA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321A75-75CB-6FA5-B19E-88E5FB86D2E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2A038C9-9FED-3C59-A049-6A4F8D504E9F}"/>
              </a:ext>
            </a:extLst>
          </p:cNvPr>
          <p:cNvSpPr>
            <a:spLocks noGrp="1"/>
          </p:cNvSpPr>
          <p:nvPr>
            <p:ph type="sldNum" sz="quarter" idx="5"/>
          </p:nvPr>
        </p:nvSpPr>
        <p:spPr/>
        <p:txBody>
          <a:bodyPr/>
          <a:lstStyle/>
          <a:p>
            <a:fld id="{0E3A4684-5D9B-4839-A50E-00B7732BFCE6}" type="slidenum">
              <a:rPr lang="fr-FR" smtClean="0"/>
              <a:t>32</a:t>
            </a:fld>
            <a:endParaRPr lang="fr-FR"/>
          </a:p>
        </p:txBody>
      </p:sp>
    </p:spTree>
    <p:extLst>
      <p:ext uri="{BB962C8B-B14F-4D97-AF65-F5344CB8AC3E}">
        <p14:creationId xmlns:p14="http://schemas.microsoft.com/office/powerpoint/2010/main" val="1012923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56739-9389-A1EE-5382-342BF2ECAD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CAB9B8-B812-60C3-7391-902EF2F0321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A9EB53-894D-5D8C-C2A5-DDBD24970A0B}"/>
              </a:ext>
            </a:extLst>
          </p:cNvPr>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a:t>Prescriptions</a:t>
            </a:r>
            <a:endParaRPr lang="fr-FR" sz="1200"/>
          </a:p>
          <a:p>
            <a:endParaRPr lang="fr-FR"/>
          </a:p>
          <a:p>
            <a:r>
              <a:rPr lang="fr-FR"/>
              <a:t>Les SDAGE actuel et précédents préconisent le zonage des marais rétro-littoraux et le positionnement des ouvrages hydrauliques de régulation des niveaux qui y sont présents.</a:t>
            </a:r>
          </a:p>
          <a:p>
            <a:endParaRPr lang="fr-FR"/>
          </a:p>
          <a:p>
            <a:r>
              <a:rPr lang="fr-FR"/>
              <a:t>Le SAGE actuel reprend des dispositions du SAGE précédent sur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t>- </a:t>
            </a:r>
            <a:r>
              <a:rPr lang="fr-FR" sz="1800">
                <a:effectLst/>
                <a:latin typeface="Segoe UI" panose="020B0502040204020203" pitchFamily="34" charset="0"/>
                <a:ea typeface="Calibri" panose="020F0502020204030204" pitchFamily="34" charset="0"/>
                <a:cs typeface="Times New Roman" panose="02020603050405020304" pitchFamily="18" charset="0"/>
              </a:rPr>
              <a:t>les groupements de collectivités territoriales GEMA acquièrent ou actualisent la connaissance sur le fonctionnement des marais rétro-littoraux : état des lieux et diagnostic des enjeux de 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a:effectLst/>
                <a:latin typeface="Segoe UI" panose="020B0502040204020203" pitchFamily="34" charset="0"/>
                <a:ea typeface="Calibri" panose="020F0502020204030204" pitchFamily="34" charset="0"/>
                <a:cs typeface="Times New Roman" panose="02020603050405020304" pitchFamily="18" charset="0"/>
              </a:rPr>
              <a:t>- Ils définissent des plans de gestion durable en conciliant les usages et les enjeux écologiques et en cohérence avec les DOCOB Natura 2000</a:t>
            </a:r>
          </a:p>
          <a:p>
            <a:endParaRPr lang="fr-FR"/>
          </a:p>
        </p:txBody>
      </p:sp>
      <p:sp>
        <p:nvSpPr>
          <p:cNvPr id="4" name="Espace réservé du numéro de diapositive 3">
            <a:extLst>
              <a:ext uri="{FF2B5EF4-FFF2-40B4-BE49-F238E27FC236}">
                <a16:creationId xmlns:a16="http://schemas.microsoft.com/office/drawing/2014/main" id="{0D40F603-B005-2C66-7BCF-3A6495CA7E46}"/>
              </a:ext>
            </a:extLst>
          </p:cNvPr>
          <p:cNvSpPr>
            <a:spLocks noGrp="1"/>
          </p:cNvSpPr>
          <p:nvPr>
            <p:ph type="sldNum" sz="quarter" idx="5"/>
          </p:nvPr>
        </p:nvSpPr>
        <p:spPr/>
        <p:txBody>
          <a:bodyPr/>
          <a:lstStyle/>
          <a:p>
            <a:fld id="{0E3A4684-5D9B-4839-A50E-00B7732BFCE6}" type="slidenum">
              <a:rPr lang="fr-FR" smtClean="0"/>
              <a:t>33</a:t>
            </a:fld>
            <a:endParaRPr lang="fr-FR"/>
          </a:p>
        </p:txBody>
      </p:sp>
    </p:spTree>
    <p:extLst>
      <p:ext uri="{BB962C8B-B14F-4D97-AF65-F5344CB8AC3E}">
        <p14:creationId xmlns:p14="http://schemas.microsoft.com/office/powerpoint/2010/main" val="3247329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379A-1E7E-3DC1-805D-86F2C6431C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A889FD-B0DE-DC2C-1ECB-CC023958BA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A940328-E3CF-D691-EA8B-E689A4D3805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9E13C35-80D8-0C9A-927A-C1489668EDE9}"/>
              </a:ext>
            </a:extLst>
          </p:cNvPr>
          <p:cNvSpPr>
            <a:spLocks noGrp="1"/>
          </p:cNvSpPr>
          <p:nvPr>
            <p:ph type="sldNum" sz="quarter" idx="5"/>
          </p:nvPr>
        </p:nvSpPr>
        <p:spPr/>
        <p:txBody>
          <a:bodyPr/>
          <a:lstStyle/>
          <a:p>
            <a:fld id="{0E3A4684-5D9B-4839-A50E-00B7732BFCE6}" type="slidenum">
              <a:rPr lang="fr-FR" smtClean="0"/>
              <a:t>34</a:t>
            </a:fld>
            <a:endParaRPr lang="fr-FR"/>
          </a:p>
        </p:txBody>
      </p:sp>
    </p:spTree>
    <p:extLst>
      <p:ext uri="{BB962C8B-B14F-4D97-AF65-F5344CB8AC3E}">
        <p14:creationId xmlns:p14="http://schemas.microsoft.com/office/powerpoint/2010/main" val="2916112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35</a:t>
            </a:fld>
            <a:endParaRPr lang="fr-FR"/>
          </a:p>
        </p:txBody>
      </p:sp>
    </p:spTree>
    <p:extLst>
      <p:ext uri="{BB962C8B-B14F-4D97-AF65-F5344CB8AC3E}">
        <p14:creationId xmlns:p14="http://schemas.microsoft.com/office/powerpoint/2010/main" val="1438530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9CD2B-F811-E873-B75A-7DF54492E5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CD1A490-8666-1EC3-4F1D-DB2BB5CAAE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BB3A1C-3DE5-3B2E-01D6-B58367ED34FB}"/>
              </a:ext>
            </a:extLst>
          </p:cNvPr>
          <p:cNvSpPr>
            <a:spLocks noGrp="1"/>
          </p:cNvSpPr>
          <p:nvPr>
            <p:ph type="body" idx="1"/>
          </p:nvPr>
        </p:nvSpPr>
        <p:spPr/>
        <p:txBody>
          <a:bodyPr/>
          <a:lstStyle/>
          <a:p>
            <a:r>
              <a:rPr lang="fr-FR"/>
              <a:t>D49 : Prendre en compte la ressource en eau disponible dans le développement des territoires (H- 205) = Compatibilité Docs Urba/ SAGE</a:t>
            </a:r>
          </a:p>
          <a:p>
            <a:r>
              <a:rPr lang="fr-FR"/>
              <a:t>D50 : Actualiser les débits de référence, définir et appliquer les volumes prélevables et la répartition par catégories d’utilisateurs (H – 170 + 172/173)</a:t>
            </a:r>
          </a:p>
          <a:p>
            <a:pPr marL="171450" indent="-171450">
              <a:buFontTx/>
              <a:buChar char="-"/>
            </a:pPr>
            <a:r>
              <a:rPr lang="fr-FR" i="1"/>
              <a:t>Cumul des débits max. réglementés &lt; 1/5</a:t>
            </a:r>
            <a:r>
              <a:rPr lang="fr-FR" i="1" baseline="30000"/>
              <a:t>e</a:t>
            </a:r>
            <a:r>
              <a:rPr lang="fr-FR" i="1"/>
              <a:t> du module interannuel du CE à l’exutoire du BV concerné</a:t>
            </a:r>
          </a:p>
          <a:p>
            <a:pPr marL="171450" indent="-171450">
              <a:buFontTx/>
              <a:buChar char="-"/>
            </a:pPr>
            <a:r>
              <a:rPr lang="fr-FR" i="1"/>
              <a:t>Si prélèvement en CE : débit minimal à maintenir dans le CE = module</a:t>
            </a:r>
          </a:p>
          <a:p>
            <a:r>
              <a:rPr lang="fr-FR"/>
              <a:t>D51 : Décliner les études HMUC en plans d’actions - N</a:t>
            </a:r>
          </a:p>
          <a:p>
            <a:r>
              <a:rPr lang="fr-FR"/>
              <a:t>D52 : </a:t>
            </a:r>
            <a:r>
              <a:rPr lang="fr-FR" err="1"/>
              <a:t>Etudier</a:t>
            </a:r>
            <a:r>
              <a:rPr lang="fr-FR"/>
              <a:t> l’opportunité d’un classement en Zone de Répartition des Eaux (ZRE) – N</a:t>
            </a:r>
          </a:p>
          <a:p>
            <a:r>
              <a:rPr lang="fr-FR" sz="1000" b="0" i="1">
                <a:solidFill>
                  <a:srgbClr val="292929"/>
                </a:solidFill>
                <a:effectLst/>
                <a:latin typeface="Open Sans" panose="020B0606030504020204" pitchFamily="34" charset="0"/>
              </a:rPr>
              <a:t>Le classement en ZRE constitue un signal fort de reconnaissance du déséquilibre </a:t>
            </a:r>
            <a:r>
              <a:rPr lang="fr-FR" sz="1000" b="1" i="1">
                <a:solidFill>
                  <a:srgbClr val="292929"/>
                </a:solidFill>
                <a:effectLst/>
                <a:latin typeface="Open Sans" panose="020B0606030504020204" pitchFamily="34" charset="0"/>
              </a:rPr>
              <a:t>durablemen</a:t>
            </a:r>
            <a:r>
              <a:rPr lang="fr-FR" sz="1000" b="0" i="1">
                <a:solidFill>
                  <a:srgbClr val="292929"/>
                </a:solidFill>
                <a:effectLst/>
                <a:latin typeface="Open Sans" panose="020B0606030504020204" pitchFamily="34" charset="0"/>
              </a:rPr>
              <a:t>t installé entre la ressource et les prélèvements en eau existants -&gt; </a:t>
            </a:r>
            <a:r>
              <a:rPr lang="fr-FR" sz="1000" b="0" i="1" kern="1200">
                <a:solidFill>
                  <a:srgbClr val="292929"/>
                </a:solidFill>
                <a:effectLst/>
                <a:latin typeface="Open Sans" panose="020B0606030504020204" pitchFamily="34" charset="0"/>
                <a:ea typeface="+mn-ea"/>
                <a:cs typeface="+mn-cs"/>
              </a:rPr>
              <a:t>mesures particulières, afin de sécuriser l’alimentation en eau potable dédiée à l’alimentation en premier lieu, mais également pour assurer l’ensemble des activités </a:t>
            </a:r>
            <a:r>
              <a:rPr lang="fr-FR" sz="1000" b="0" i="0" kern="1200">
                <a:solidFill>
                  <a:srgbClr val="292929"/>
                </a:solidFill>
                <a:effectLst/>
                <a:latin typeface="Open Sans" panose="020B0606030504020204" pitchFamily="34" charset="0"/>
                <a:ea typeface="+mn-ea"/>
                <a:cs typeface="+mn-cs"/>
              </a:rPr>
              <a:t>économiques (</a:t>
            </a:r>
            <a:r>
              <a:rPr lang="fr-FR" sz="1000" b="0" i="0">
                <a:solidFill>
                  <a:srgbClr val="292929"/>
                </a:solidFill>
                <a:effectLst/>
                <a:latin typeface="Open Sans" panose="020B0606030504020204" pitchFamily="34" charset="0"/>
              </a:rPr>
              <a:t>abaissement des seuils de déclaration et d’autorisation de prélèvements).</a:t>
            </a:r>
            <a:endParaRPr lang="fr-FR" sz="1000" b="0" i="0" kern="1200">
              <a:solidFill>
                <a:srgbClr val="292929"/>
              </a:solidFill>
              <a:effectLst/>
              <a:latin typeface="Open Sans" panose="020B0606030504020204" pitchFamily="34" charset="0"/>
              <a:ea typeface="+mn-ea"/>
              <a:cs typeface="+mn-cs"/>
            </a:endParaRPr>
          </a:p>
          <a:p>
            <a:r>
              <a:rPr lang="fr-FR"/>
              <a:t>Règle 12 : Interdire les nouveaux prélèvements</a:t>
            </a:r>
          </a:p>
          <a:p>
            <a:r>
              <a:rPr lang="fr-FR"/>
              <a:t>Rège 13  : Encadrer le remplissage des plans d’eau : </a:t>
            </a:r>
            <a:r>
              <a:rPr lang="fr-FR" sz="1200" b="0">
                <a:solidFill>
                  <a:schemeClr val="tx1"/>
                </a:solidFill>
                <a:latin typeface="+mn-lt"/>
              </a:rPr>
              <a:t>Période du 1</a:t>
            </a:r>
            <a:r>
              <a:rPr lang="fr-FR" sz="1200" b="0" baseline="30000">
                <a:solidFill>
                  <a:schemeClr val="tx1"/>
                </a:solidFill>
                <a:latin typeface="+mn-lt"/>
              </a:rPr>
              <a:t>er </a:t>
            </a:r>
            <a:r>
              <a:rPr lang="fr-FR" sz="1200" b="0">
                <a:solidFill>
                  <a:schemeClr val="tx1"/>
                </a:solidFill>
                <a:latin typeface="+mn-lt"/>
              </a:rPr>
              <a:t>avril au 31 octobre – </a:t>
            </a:r>
            <a:r>
              <a:rPr lang="fr-FR" sz="1200" b="0" i="1">
                <a:solidFill>
                  <a:schemeClr val="tx1"/>
                </a:solidFill>
                <a:latin typeface="+mn-lt"/>
              </a:rPr>
              <a:t>Exceptions : plans d’eau d’utilité publique/ sécurité civile, abreuvement du bétail, remplissage carrière</a:t>
            </a:r>
            <a:endParaRPr lang="fr-FR"/>
          </a:p>
        </p:txBody>
      </p:sp>
      <p:sp>
        <p:nvSpPr>
          <p:cNvPr id="4" name="Espace réservé du numéro de diapositive 3">
            <a:extLst>
              <a:ext uri="{FF2B5EF4-FFF2-40B4-BE49-F238E27FC236}">
                <a16:creationId xmlns:a16="http://schemas.microsoft.com/office/drawing/2014/main" id="{7DE72CD8-CFBD-9122-5C21-53C2C15494DF}"/>
              </a:ext>
            </a:extLst>
          </p:cNvPr>
          <p:cNvSpPr>
            <a:spLocks noGrp="1"/>
          </p:cNvSpPr>
          <p:nvPr>
            <p:ph type="sldNum" sz="quarter" idx="5"/>
          </p:nvPr>
        </p:nvSpPr>
        <p:spPr/>
        <p:txBody>
          <a:bodyPr/>
          <a:lstStyle/>
          <a:p>
            <a:fld id="{0E3A4684-5D9B-4839-A50E-00B7732BFCE6}" type="slidenum">
              <a:rPr lang="fr-FR" smtClean="0"/>
              <a:t>36</a:t>
            </a:fld>
            <a:endParaRPr lang="fr-FR"/>
          </a:p>
        </p:txBody>
      </p:sp>
    </p:spTree>
    <p:extLst>
      <p:ext uri="{BB962C8B-B14F-4D97-AF65-F5344CB8AC3E}">
        <p14:creationId xmlns:p14="http://schemas.microsoft.com/office/powerpoint/2010/main" val="4200329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CCE53-BE3C-AC34-A7EF-06E3498F04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1C3AD7-E83D-A1B8-AF80-41B15DFD23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044F583-CD44-CA08-0D6D-1917FA73BD09}"/>
              </a:ext>
            </a:extLst>
          </p:cNvPr>
          <p:cNvSpPr>
            <a:spLocks noGrp="1"/>
          </p:cNvSpPr>
          <p:nvPr>
            <p:ph type="body" idx="1"/>
          </p:nvPr>
        </p:nvSpPr>
        <p:spPr/>
        <p:txBody>
          <a:bodyPr/>
          <a:lstStyle/>
          <a:p>
            <a:r>
              <a:rPr lang="fr-FR"/>
              <a:t>D53 : Proposer des diagnostics d’économie d’eau – H- D174</a:t>
            </a:r>
          </a:p>
          <a:p>
            <a:r>
              <a:rPr lang="fr-FR"/>
              <a:t>D54 : Adapter la tarification de l’eau potable – N / SDAGE disposition 13B</a:t>
            </a:r>
          </a:p>
          <a:p>
            <a:r>
              <a:rPr lang="fr-FR"/>
              <a:t>D55 : Intégrer les économies d’eau dans les documents d’urbanisme – 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t>D56 : Assurer une gestion patrimoniale des réseaux de distribution d’eau potable - H- D175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t>D57 : </a:t>
            </a:r>
            <a:r>
              <a:rPr lang="fr-FR" err="1"/>
              <a:t>Economiser</a:t>
            </a:r>
            <a:r>
              <a:rPr lang="fr-FR"/>
              <a:t> l’eau d’arrosage des espaces verts – H- D174</a:t>
            </a:r>
          </a:p>
          <a:p>
            <a:r>
              <a:rPr lang="fr-FR"/>
              <a:t>D58 : Accompagner la mise en œuvre de pratiques agricoles économes en eau - N</a:t>
            </a:r>
          </a:p>
          <a:p>
            <a:r>
              <a:rPr lang="fr-FR"/>
              <a:t>D59 : </a:t>
            </a:r>
            <a:r>
              <a:rPr lang="fr-FR" err="1"/>
              <a:t>Etudier</a:t>
            </a:r>
            <a:r>
              <a:rPr lang="fr-FR"/>
              <a:t> les opportunités de réutilisation des eaux usées -N</a:t>
            </a:r>
          </a:p>
          <a:p>
            <a:endParaRPr lang="fr-FR"/>
          </a:p>
        </p:txBody>
      </p:sp>
      <p:sp>
        <p:nvSpPr>
          <p:cNvPr id="4" name="Espace réservé du numéro de diapositive 3">
            <a:extLst>
              <a:ext uri="{FF2B5EF4-FFF2-40B4-BE49-F238E27FC236}">
                <a16:creationId xmlns:a16="http://schemas.microsoft.com/office/drawing/2014/main" id="{E2D0D72D-D3BA-9C61-78CF-18B9C4B16772}"/>
              </a:ext>
            </a:extLst>
          </p:cNvPr>
          <p:cNvSpPr>
            <a:spLocks noGrp="1"/>
          </p:cNvSpPr>
          <p:nvPr>
            <p:ph type="sldNum" sz="quarter" idx="5"/>
          </p:nvPr>
        </p:nvSpPr>
        <p:spPr/>
        <p:txBody>
          <a:bodyPr/>
          <a:lstStyle/>
          <a:p>
            <a:fld id="{0E3A4684-5D9B-4839-A50E-00B7732BFCE6}" type="slidenum">
              <a:rPr lang="fr-FR" smtClean="0"/>
              <a:t>37</a:t>
            </a:fld>
            <a:endParaRPr lang="fr-FR"/>
          </a:p>
        </p:txBody>
      </p:sp>
    </p:spTree>
    <p:extLst>
      <p:ext uri="{BB962C8B-B14F-4D97-AF65-F5344CB8AC3E}">
        <p14:creationId xmlns:p14="http://schemas.microsoft.com/office/powerpoint/2010/main" val="732140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a:t>Prescription : </a:t>
            </a:r>
            <a:r>
              <a:rPr lang="fr-FR"/>
              <a:t>Les schémas directeurs AEP doivent être compatibles avec la disposition 60 : </a:t>
            </a:r>
            <a:r>
              <a:rPr lang="fr-FR" sz="1800" b="1">
                <a:solidFill>
                  <a:srgbClr val="7030A0"/>
                </a:solidFill>
                <a:effectLst/>
                <a:latin typeface="Segoe UI" panose="020B0502040204020203" pitchFamily="34" charset="0"/>
                <a:ea typeface="Calibri" panose="020F0502020204030204" pitchFamily="34" charset="0"/>
                <a:cs typeface="Times New Roman" panose="02020603050405020304" pitchFamily="18" charset="0"/>
              </a:rPr>
              <a:t>Valoriser et développer les ressources locales </a:t>
            </a:r>
            <a:r>
              <a:rPr lang="fr-FR" sz="1800">
                <a:solidFill>
                  <a:srgbClr val="7030A0"/>
                </a:solidFill>
                <a:effectLst/>
                <a:latin typeface="Segoe UI" panose="020B0502040204020203" pitchFamily="34" charset="0"/>
                <a:ea typeface="Calibri" panose="020F0502020204030204" pitchFamily="34" charset="0"/>
                <a:cs typeface="Times New Roman" panose="02020603050405020304" pitchFamily="18" charset="0"/>
              </a:rPr>
              <a:t>:</a:t>
            </a:r>
            <a:r>
              <a:rPr lang="fr-FR"/>
              <a:t> ils veillent à réduire la dépendance et la vulnérabilité vis-à-vis de défaillances potentielles des principales ressources exploitées, prennent en compte les projections démographiques, diversifient les ressources locales exploitables.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1"/>
              <a:t>Prescription : </a:t>
            </a:r>
            <a:r>
              <a:rPr lang="fr-FR" sz="1800">
                <a:solidFill>
                  <a:srgbClr val="7030A0"/>
                </a:solidFill>
                <a:effectLst/>
                <a:latin typeface="Segoe UI" panose="020B0502040204020203" pitchFamily="34" charset="0"/>
                <a:ea typeface="Calibri" panose="020F0502020204030204" pitchFamily="34" charset="0"/>
                <a:cs typeface="Times New Roman" panose="02020603050405020304" pitchFamily="18" charset="0"/>
              </a:rPr>
              <a:t>Disposition 61 : Gérer les nappes à réserver pour l’alimentation en eau potable (NAEP) : la structure porteuse identifie parmi les nappes à réserver à l’AEP celles qui subissent des pressions qualité / quantité qui nécessitent l’élaboration de schémas de gestion. Elle porte ensuite l’élaboration des schémas. Elle s’appuie sur les études HMUC.</a:t>
            </a:r>
            <a:endParaRPr lang="fr-FR"/>
          </a:p>
          <a:p>
            <a:r>
              <a:rPr lang="fr-FR"/>
              <a:t>Application de disposition 6E2 SDAGE : Des schémas de gestion peuvent être élaborés pour les masses d’eau des nappes à réserver pour l’alimentation en eau potable afin de préciser les prélèvements, autres que ceux pour l’alimentation en eau potable par adduction publique, qui peuvent être permis à l’avenir (en l’absence pas de prélèvement possible)</a:t>
            </a: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38</a:t>
            </a:fld>
            <a:endParaRPr lang="fr-FR"/>
          </a:p>
        </p:txBody>
      </p:sp>
    </p:spTree>
    <p:extLst>
      <p:ext uri="{BB962C8B-B14F-4D97-AF65-F5344CB8AC3E}">
        <p14:creationId xmlns:p14="http://schemas.microsoft.com/office/powerpoint/2010/main" val="3201260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1E146-C598-A849-5C69-141D9E87E6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46EFF9-0AF4-6C3F-BD2F-4DE140A9D1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3EF954-95A7-9BA1-E868-96E9F1A012F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6BE16E6-60B1-A857-69FE-6D0DDC0AB949}"/>
              </a:ext>
            </a:extLst>
          </p:cNvPr>
          <p:cNvSpPr>
            <a:spLocks noGrp="1"/>
          </p:cNvSpPr>
          <p:nvPr>
            <p:ph type="sldNum" sz="quarter" idx="5"/>
          </p:nvPr>
        </p:nvSpPr>
        <p:spPr/>
        <p:txBody>
          <a:bodyPr/>
          <a:lstStyle/>
          <a:p>
            <a:fld id="{0E3A4684-5D9B-4839-A50E-00B7732BFCE6}" type="slidenum">
              <a:rPr lang="fr-FR" smtClean="0"/>
              <a:t>39</a:t>
            </a:fld>
            <a:endParaRPr lang="fr-FR"/>
          </a:p>
        </p:txBody>
      </p:sp>
    </p:spTree>
    <p:extLst>
      <p:ext uri="{BB962C8B-B14F-4D97-AF65-F5344CB8AC3E}">
        <p14:creationId xmlns:p14="http://schemas.microsoft.com/office/powerpoint/2010/main" val="2682630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E809-68F6-C3F3-B401-6CA2B05865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C1AE12-2B65-2AEF-8C6A-19D49502D1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886113-7A4B-A330-4F04-1073591C227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0F5F324-46B3-866C-D36F-B769D1B3D9CB}"/>
              </a:ext>
            </a:extLst>
          </p:cNvPr>
          <p:cNvSpPr>
            <a:spLocks noGrp="1"/>
          </p:cNvSpPr>
          <p:nvPr>
            <p:ph type="sldNum" sz="quarter" idx="5"/>
          </p:nvPr>
        </p:nvSpPr>
        <p:spPr/>
        <p:txBody>
          <a:bodyPr/>
          <a:lstStyle/>
          <a:p>
            <a:fld id="{0E3A4684-5D9B-4839-A50E-00B7732BFCE6}" type="slidenum">
              <a:rPr lang="fr-FR" smtClean="0"/>
              <a:t>40</a:t>
            </a:fld>
            <a:endParaRPr lang="fr-FR"/>
          </a:p>
        </p:txBody>
      </p:sp>
    </p:spTree>
    <p:extLst>
      <p:ext uri="{BB962C8B-B14F-4D97-AF65-F5344CB8AC3E}">
        <p14:creationId xmlns:p14="http://schemas.microsoft.com/office/powerpoint/2010/main" val="36303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25EB7-C714-B2F2-B99F-A953D1ADCD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A439F8-6BE6-32C5-5874-6056F9743B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83C55C-C1AA-A27D-EFEB-D9C772E42527}"/>
              </a:ext>
            </a:extLst>
          </p:cNvPr>
          <p:cNvSpPr>
            <a:spLocks noGrp="1"/>
          </p:cNvSpPr>
          <p:nvPr>
            <p:ph type="body" idx="1"/>
          </p:nvPr>
        </p:nvSpPr>
        <p:spPr/>
        <p:txBody>
          <a:bodyPr/>
          <a:lstStyle/>
          <a:p>
            <a:r>
              <a:rPr lang="fr-FR"/>
              <a:t>Règle : Pour les IOTA 3.2.2.0 et les ICPE dans le lit majeur induisant une perte de surface à l’expansion des crues sauf DUP / sécurité – salubrité / restauration des milieux pour l’atteinte du bon état / extension de bâtiments existant s’il n’y a pas d’aggravation de l’aléa à l’amont et à l’aval</a:t>
            </a:r>
          </a:p>
          <a:p>
            <a:pPr marL="171450" indent="-171450">
              <a:buFont typeface="Symbol" panose="05050102010706020507" pitchFamily="18" charset="2"/>
              <a:buChar char="Þ"/>
            </a:pPr>
            <a:r>
              <a:rPr lang="fr-FR"/>
              <a:t>En cas d’exception, les volumes d’expansion perdus seront compensés à proximité du projet,</a:t>
            </a:r>
          </a:p>
          <a:p>
            <a:pPr marL="171450" indent="-171450">
              <a:buFont typeface="Symbol" panose="05050102010706020507" pitchFamily="18" charset="2"/>
              <a:buChar char="Þ"/>
            </a:pPr>
            <a:r>
              <a:rPr lang="fr-FR"/>
              <a:t>Lit majeur = zone inondable par la plus forte crue connue ou par la crue centennale si supérieure. La surface soustraite est celle soustraite à l’expansion des crues du fait de l’existence de l’installation ou de l’ouvrage, y compris surface occupée par l’installation, l’ouvrage ou le remblai dans le lit majeur</a:t>
            </a:r>
          </a:p>
          <a:p>
            <a:pPr marL="171450" indent="-171450">
              <a:buFont typeface="Symbol" panose="05050102010706020507" pitchFamily="18" charset="2"/>
              <a:buChar char="Þ"/>
            </a:pPr>
            <a:endParaRPr lang="fr-FR"/>
          </a:p>
          <a:p>
            <a:pPr marL="0" indent="0">
              <a:buFont typeface="Symbol" panose="05050102010706020507" pitchFamily="18" charset="2"/>
              <a:buNone/>
            </a:pPr>
            <a:r>
              <a:rPr lang="fr-FR"/>
              <a:t>D64 – compatibilité : </a:t>
            </a:r>
          </a:p>
          <a:p>
            <a:pPr marL="0" indent="0">
              <a:buFont typeface="Symbol" panose="05050102010706020507" pitchFamily="18" charset="2"/>
              <a:buNone/>
            </a:pPr>
            <a:r>
              <a:rPr lang="fr-FR"/>
              <a:t>intégrer les zones d’expansion de crues, zones d’aléas inondations, érosion et submersion, avec analyse des enjeux situés dans ces zones et hiérarchisation des risques selon le niveau d’intensité potentiel, fréquence des aléas, niveau de sensibilité et de vulnérabilité des enjeux</a:t>
            </a:r>
          </a:p>
          <a:p>
            <a:pPr marL="0" indent="0">
              <a:buFont typeface="Symbol" panose="05050102010706020507" pitchFamily="18" charset="2"/>
              <a:buNone/>
            </a:pPr>
            <a:r>
              <a:rPr lang="fr-FR" b="1"/>
              <a:t>ET</a:t>
            </a:r>
          </a:p>
          <a:p>
            <a:pPr marL="0" indent="0">
              <a:buFont typeface="Symbol" panose="05050102010706020507" pitchFamily="18" charset="2"/>
              <a:buNone/>
            </a:pPr>
            <a:r>
              <a:rPr lang="fr-FR"/>
              <a:t>Instaurer un zonage adapté pour prévenir l’aggravation des risques par les nouveaux aménagements (protection des ZEC, arrêter l’urbanisation ou extension de l’urbanisation et infrastructures </a:t>
            </a:r>
            <a:r>
              <a:rPr lang="fr-FR" err="1"/>
              <a:t>assocées</a:t>
            </a:r>
            <a:r>
              <a:rPr lang="fr-FR"/>
              <a:t>, </a:t>
            </a:r>
            <a:r>
              <a:rPr lang="fr-FR" err="1"/>
              <a:t>adaptatet</a:t>
            </a:r>
            <a:r>
              <a:rPr lang="fr-FR"/>
              <a:t> les aménagements existants pour réduire la vulnérabilité)</a:t>
            </a:r>
          </a:p>
          <a:p>
            <a:pPr marL="0" indent="0">
              <a:buFont typeface="Symbol" panose="05050102010706020507" pitchFamily="18" charset="2"/>
              <a:buNone/>
            </a:pPr>
            <a:r>
              <a:rPr lang="fr-FR"/>
              <a:t>Les collectivités sont invitées à établir un plan d’accompagnement technique et financier pour une délocalisation progressive des enjeux</a:t>
            </a:r>
          </a:p>
        </p:txBody>
      </p:sp>
      <p:sp>
        <p:nvSpPr>
          <p:cNvPr id="4" name="Espace réservé du numéro de diapositive 3">
            <a:extLst>
              <a:ext uri="{FF2B5EF4-FFF2-40B4-BE49-F238E27FC236}">
                <a16:creationId xmlns:a16="http://schemas.microsoft.com/office/drawing/2014/main" id="{E5BEB0C6-52E9-4DDA-1A63-7881F172DAAB}"/>
              </a:ext>
            </a:extLst>
          </p:cNvPr>
          <p:cNvSpPr>
            <a:spLocks noGrp="1"/>
          </p:cNvSpPr>
          <p:nvPr>
            <p:ph type="sldNum" sz="quarter" idx="5"/>
          </p:nvPr>
        </p:nvSpPr>
        <p:spPr/>
        <p:txBody>
          <a:bodyPr/>
          <a:lstStyle/>
          <a:p>
            <a:fld id="{0E3A4684-5D9B-4839-A50E-00B7732BFCE6}" type="slidenum">
              <a:rPr lang="fr-FR" smtClean="0"/>
              <a:t>41</a:t>
            </a:fld>
            <a:endParaRPr lang="fr-FR"/>
          </a:p>
        </p:txBody>
      </p:sp>
    </p:spTree>
    <p:extLst>
      <p:ext uri="{BB962C8B-B14F-4D97-AF65-F5344CB8AC3E}">
        <p14:creationId xmlns:p14="http://schemas.microsoft.com/office/powerpoint/2010/main" val="274766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6">
            <a:extLst>
              <a:ext uri="{FF2B5EF4-FFF2-40B4-BE49-F238E27FC236}">
                <a16:creationId xmlns:a16="http://schemas.microsoft.com/office/drawing/2014/main" id="{E162A870-3BA6-40FD-B9E2-F4AC76D478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E58E9-3023-4851-8E7D-0154E0F88341}"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95" name="Rectangle 1">
            <a:extLst>
              <a:ext uri="{FF2B5EF4-FFF2-40B4-BE49-F238E27FC236}">
                <a16:creationId xmlns:a16="http://schemas.microsoft.com/office/drawing/2014/main" id="{2E8830DA-CED0-411E-A611-3A76AB2011FD}"/>
              </a:ext>
            </a:extLst>
          </p:cNvPr>
          <p:cNvSpPr>
            <a:spLocks noGrp="1" noRot="1" noChangeAspect="1" noChangeArrowheads="1" noTextEdit="1"/>
          </p:cNvSpPr>
          <p:nvPr>
            <p:ph type="sldImg"/>
          </p:nvPr>
        </p:nvSpPr>
        <p:spPr bwMode="auto">
          <a:xfrm>
            <a:off x="-184150" y="844550"/>
            <a:ext cx="7402513" cy="4165600"/>
          </a:xfrm>
          <a:solidFill>
            <a:srgbClr val="FFFFFF"/>
          </a:solidFill>
          <a:ln>
            <a:solidFill>
              <a:srgbClr val="000000"/>
            </a:solidFill>
            <a:miter lim="800000"/>
            <a:headEnd/>
            <a:tailEnd/>
          </a:ln>
        </p:spPr>
      </p:sp>
      <p:sp>
        <p:nvSpPr>
          <p:cNvPr id="33796" name="Text Box 2">
            <a:extLst>
              <a:ext uri="{FF2B5EF4-FFF2-40B4-BE49-F238E27FC236}">
                <a16:creationId xmlns:a16="http://schemas.microsoft.com/office/drawing/2014/main" id="{40C01B6F-8549-4530-A982-30B86AC75284}"/>
              </a:ext>
            </a:extLst>
          </p:cNvPr>
          <p:cNvSpPr txBox="1">
            <a:spLocks noChangeArrowheads="1"/>
          </p:cNvSpPr>
          <p:nvPr/>
        </p:nvSpPr>
        <p:spPr bwMode="auto">
          <a:xfrm>
            <a:off x="703372" y="5276973"/>
            <a:ext cx="5628537" cy="499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97" name="Espace réservé des notes 1">
            <a:extLst>
              <a:ext uri="{FF2B5EF4-FFF2-40B4-BE49-F238E27FC236}">
                <a16:creationId xmlns:a16="http://schemas.microsoft.com/office/drawing/2014/main" id="{3919CA37-175F-4BE0-A9D7-53D11B7ADC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Le SDAGE est une des étapes dans la déclinaison de la Directive Cadre Européenne sur l’Eau. La DCE  de 2000 établit un cadre pour une politique globale communautaire dans le domaine de l’eau qui pose l’objectif de l’atteinte du bon état des masses d’eau. La loi sur l’Eau et les milieux aquatiques de 2006 transpose en droit français la DCE.</a:t>
            </a:r>
          </a:p>
          <a:p>
            <a:endParaRPr lang="fr-FR" altLang="fr-FR"/>
          </a:p>
          <a:p>
            <a:r>
              <a:rPr lang="fr-FR" altLang="fr-FR"/>
              <a:t>La première échelle de référence en France pour la mise en œuvre de la DCE est le district hydrographique : en France métropolitaine Loire-Bretagne est un des 6 districts hydrographiques. Sur ce territoire, la DCE demande la réalisation d’un plan de gestion que l’on appelle en France le SDAGE qui trace les grandes orientations.</a:t>
            </a:r>
          </a:p>
          <a:p>
            <a:endParaRPr lang="fr-FR" altLang="fr-FR"/>
          </a:p>
          <a:p>
            <a:r>
              <a:rPr lang="fr-FR" altLang="fr-FR"/>
              <a:t>Le SDAGE sert de cadre de référence à un document de planification plus local : le SAGE, mis en place selon les enjeux locaux.</a:t>
            </a:r>
          </a:p>
          <a:p>
            <a:endParaRPr lang="fr-FR" altLang="fr-FR"/>
          </a:p>
          <a:p>
            <a:r>
              <a:rPr lang="fr-FR" altLang="fr-FR" b="1"/>
              <a:t>Processus en entonnoir </a:t>
            </a:r>
          </a:p>
        </p:txBody>
      </p:sp>
    </p:spTree>
    <p:extLst>
      <p:ext uri="{BB962C8B-B14F-4D97-AF65-F5344CB8AC3E}">
        <p14:creationId xmlns:p14="http://schemas.microsoft.com/office/powerpoint/2010/main" val="3591782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FAF3-4F2C-870C-5509-430E30E9DD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35375A-8354-C049-DE4D-40C8754042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B56C903-C36B-FE94-AE57-E470784B7286}"/>
              </a:ext>
            </a:extLst>
          </p:cNvPr>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fr-FR"/>
              <a:t>D65 : définir et mettre en œuvre une politique de gestion intégrée des eaux pluviales</a:t>
            </a:r>
          </a:p>
          <a:p>
            <a:r>
              <a:rPr lang="fr-FR"/>
              <a:t>D66 : Décliner les politiques de gestion intégrée des eaux pluviales dans les documents d’urbanisme</a:t>
            </a:r>
          </a:p>
          <a:p>
            <a:r>
              <a:rPr lang="fr-FR"/>
              <a:t>D67 : Désimperméabiliser les sols</a:t>
            </a:r>
          </a:p>
          <a:p>
            <a:r>
              <a:rPr lang="fr-FR"/>
              <a:t>Règle 15 : Encadrer les rejets d’eaux pluviales urbaines aux milieux</a:t>
            </a:r>
          </a:p>
          <a:p>
            <a:r>
              <a:rPr lang="fr-FR"/>
              <a:t>- </a:t>
            </a:r>
            <a:r>
              <a:rPr lang="fr-FR" sz="1200" kern="1200">
                <a:solidFill>
                  <a:schemeClr val="tx1"/>
                </a:solidFill>
                <a:latin typeface="+mn-lt"/>
                <a:ea typeface="+mn-ea"/>
                <a:cs typeface="+mn-cs"/>
              </a:rPr>
              <a:t>Pour les projets dont la surface totale, augmentée de la surface correspondant à la partie du bassin naturel dont les écoulements sont interceptés par le projet, est inférieure à 1 ha : </a:t>
            </a:r>
          </a:p>
          <a:p>
            <a:r>
              <a:rPr lang="fr-FR"/>
              <a:t>D68 : Accompagner les agriculteurs à l’adoption de pratiques favorables au ralentissement et à l’infiltration des eaux</a:t>
            </a:r>
          </a:p>
          <a:p>
            <a:endParaRPr lang="fr-FR"/>
          </a:p>
          <a:p>
            <a:pPr algn="just"/>
            <a:r>
              <a:rPr lang="fr-FR" sz="1200">
                <a:solidFill>
                  <a:schemeClr val="tx1"/>
                </a:solidFill>
                <a:latin typeface="+mn-lt"/>
              </a:rPr>
              <a:t>Encadrer les rejets d’EP urbaines aux milieux - Règle</a:t>
            </a:r>
          </a:p>
          <a:p>
            <a:pPr marL="171450" indent="-171450" algn="just">
              <a:buFont typeface="Symbol" panose="05050102010706020507" pitchFamily="18" charset="2"/>
              <a:buChar char="Þ"/>
            </a:pPr>
            <a:r>
              <a:rPr lang="fr-FR" sz="1200" b="0">
                <a:solidFill>
                  <a:schemeClr val="tx1"/>
                </a:solidFill>
                <a:latin typeface="+mn-lt"/>
              </a:rPr>
              <a:t> </a:t>
            </a:r>
            <a:r>
              <a:rPr lang="fr-FR" sz="1200" b="0" u="sng">
                <a:solidFill>
                  <a:schemeClr val="tx1"/>
                </a:solidFill>
                <a:latin typeface="+mn-lt"/>
              </a:rPr>
              <a:t>Pour projets sur BV intercepté &lt; 1Ha </a:t>
            </a:r>
            <a:r>
              <a:rPr lang="fr-FR" sz="1200" b="0">
                <a:solidFill>
                  <a:schemeClr val="tx1"/>
                </a:solidFill>
                <a:latin typeface="+mn-lt"/>
              </a:rPr>
              <a:t>et construction &gt; 150 m2 : obligation d’un ouvrage d’infiltration pour gérer 10L/m2 + Surf min d’infiltration = 1/10</a:t>
            </a:r>
            <a:r>
              <a:rPr lang="fr-FR" sz="1200" b="0" baseline="30000">
                <a:solidFill>
                  <a:schemeClr val="tx1"/>
                </a:solidFill>
                <a:latin typeface="+mn-lt"/>
              </a:rPr>
              <a:t>ème</a:t>
            </a:r>
            <a:r>
              <a:rPr lang="fr-FR" sz="1200" b="0">
                <a:solidFill>
                  <a:schemeClr val="tx1"/>
                </a:solidFill>
                <a:latin typeface="+mn-lt"/>
              </a:rPr>
              <a:t> de la surf imperméabilisée / Si infiltration impossible : capacité de stockage de 28 L/m2 imperméabilisé avec débit de fuite de 20 L/s/ha imperméabilisé / non concerné si rejets directs dans grands cours d’eau</a:t>
            </a:r>
          </a:p>
          <a:p>
            <a:pPr marL="171450" indent="-171450" algn="just">
              <a:spcBef>
                <a:spcPts val="700"/>
              </a:spcBef>
              <a:buFont typeface="Symbol" panose="05050102010706020507" pitchFamily="18" charset="2"/>
              <a:buChar char="Þ"/>
            </a:pPr>
            <a:r>
              <a:rPr lang="fr-FR" sz="1200" b="0" u="sng">
                <a:solidFill>
                  <a:schemeClr val="tx1"/>
                </a:solidFill>
                <a:latin typeface="+mn-lt"/>
              </a:rPr>
              <a:t>Pour projets dans BV interceptés &gt; 1 Ha </a:t>
            </a:r>
            <a:r>
              <a:rPr lang="fr-FR" sz="1200" b="0">
                <a:solidFill>
                  <a:schemeClr val="tx1"/>
                </a:solidFill>
                <a:latin typeface="+mn-lt"/>
              </a:rPr>
              <a:t>: dispositifs d’infiltration pour gérer pluie </a:t>
            </a:r>
            <a:r>
              <a:rPr lang="fr-FR" sz="1200" b="0" err="1">
                <a:solidFill>
                  <a:schemeClr val="tx1"/>
                </a:solidFill>
                <a:latin typeface="+mn-lt"/>
              </a:rPr>
              <a:t>decennale</a:t>
            </a:r>
            <a:r>
              <a:rPr lang="fr-FR" sz="1200" b="0">
                <a:solidFill>
                  <a:schemeClr val="tx1"/>
                </a:solidFill>
                <a:latin typeface="+mn-lt"/>
              </a:rPr>
              <a:t> et vidange entre 24 et 48h / Si infiltration impossible, débit de fuite des ouvrages ≤ 3L/s/ha</a:t>
            </a:r>
          </a:p>
          <a:p>
            <a:endParaRPr lang="fr-FR"/>
          </a:p>
        </p:txBody>
      </p:sp>
      <p:sp>
        <p:nvSpPr>
          <p:cNvPr id="4" name="Espace réservé du numéro de diapositive 3">
            <a:extLst>
              <a:ext uri="{FF2B5EF4-FFF2-40B4-BE49-F238E27FC236}">
                <a16:creationId xmlns:a16="http://schemas.microsoft.com/office/drawing/2014/main" id="{9421C9BB-91E9-079B-09EA-BA2B230032A3}"/>
              </a:ext>
            </a:extLst>
          </p:cNvPr>
          <p:cNvSpPr>
            <a:spLocks noGrp="1"/>
          </p:cNvSpPr>
          <p:nvPr>
            <p:ph type="sldNum" sz="quarter" idx="5"/>
          </p:nvPr>
        </p:nvSpPr>
        <p:spPr/>
        <p:txBody>
          <a:bodyPr/>
          <a:lstStyle/>
          <a:p>
            <a:fld id="{0E3A4684-5D9B-4839-A50E-00B7732BFCE6}" type="slidenum">
              <a:rPr lang="fr-FR" smtClean="0"/>
              <a:t>42</a:t>
            </a:fld>
            <a:endParaRPr lang="fr-FR"/>
          </a:p>
        </p:txBody>
      </p:sp>
    </p:spTree>
    <p:extLst>
      <p:ext uri="{BB962C8B-B14F-4D97-AF65-F5344CB8AC3E}">
        <p14:creationId xmlns:p14="http://schemas.microsoft.com/office/powerpoint/2010/main" val="2359553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CA92C-6F54-785A-7D48-04EF6830DA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EB1ABB-87AD-93F4-D307-3D6461885C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A635AF-054A-E06A-4D79-28543317C3F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DC982B9-FE55-FBCB-9D88-1363B17E61D5}"/>
              </a:ext>
            </a:extLst>
          </p:cNvPr>
          <p:cNvSpPr>
            <a:spLocks noGrp="1"/>
          </p:cNvSpPr>
          <p:nvPr>
            <p:ph type="sldNum" sz="quarter" idx="5"/>
          </p:nvPr>
        </p:nvSpPr>
        <p:spPr/>
        <p:txBody>
          <a:bodyPr/>
          <a:lstStyle/>
          <a:p>
            <a:fld id="{0E3A4684-5D9B-4839-A50E-00B7732BFCE6}" type="slidenum">
              <a:rPr lang="fr-FR" smtClean="0"/>
              <a:t>43</a:t>
            </a:fld>
            <a:endParaRPr lang="fr-FR"/>
          </a:p>
        </p:txBody>
      </p:sp>
    </p:spTree>
    <p:extLst>
      <p:ext uri="{BB962C8B-B14F-4D97-AF65-F5344CB8AC3E}">
        <p14:creationId xmlns:p14="http://schemas.microsoft.com/office/powerpoint/2010/main" val="3774097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46281-B249-1ED4-E05E-06030DC360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8AD2F9-0D91-1E89-5895-B9CCC99B5D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405455C-8892-20B8-8144-266B275D9DCE}"/>
              </a:ext>
            </a:extLst>
          </p:cNvPr>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fr-FR" sz="1200"/>
              <a:t>: la CLE s’engage sur certaines actions (amélioration de la connaissance, information, suivi du SAGE, volet pédagogique…) notamment via sa structure porteuse. </a:t>
            </a:r>
            <a:endParaRPr lang="fr-FR" sz="1200">
              <a:solidFill>
                <a:prstClr val="black"/>
              </a:solidFill>
              <a:latin typeface="Segoe UI"/>
            </a:endParaRPr>
          </a:p>
        </p:txBody>
      </p:sp>
      <p:sp>
        <p:nvSpPr>
          <p:cNvPr id="4" name="Espace réservé du numéro de diapositive 3">
            <a:extLst>
              <a:ext uri="{FF2B5EF4-FFF2-40B4-BE49-F238E27FC236}">
                <a16:creationId xmlns:a16="http://schemas.microsoft.com/office/drawing/2014/main" id="{6EB5C0D8-40DF-580B-0A05-79C365E2104A}"/>
              </a:ext>
            </a:extLst>
          </p:cNvPr>
          <p:cNvSpPr>
            <a:spLocks noGrp="1"/>
          </p:cNvSpPr>
          <p:nvPr>
            <p:ph type="sldNum" sz="quarter" idx="5"/>
          </p:nvPr>
        </p:nvSpPr>
        <p:spPr/>
        <p:txBody>
          <a:bodyPr/>
          <a:lstStyle/>
          <a:p>
            <a:fld id="{0E3A4684-5D9B-4839-A50E-00B7732BFCE6}" type="slidenum">
              <a:rPr lang="fr-FR" smtClean="0"/>
              <a:t>44</a:t>
            </a:fld>
            <a:endParaRPr lang="fr-FR"/>
          </a:p>
        </p:txBody>
      </p:sp>
    </p:spTree>
    <p:extLst>
      <p:ext uri="{BB962C8B-B14F-4D97-AF65-F5344CB8AC3E}">
        <p14:creationId xmlns:p14="http://schemas.microsoft.com/office/powerpoint/2010/main" val="1861501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1FC79-F1EE-1661-506D-609150804B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313827-D103-390B-1102-6277800826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DB3121-00A6-3722-405F-7B9435284416}"/>
              </a:ext>
            </a:extLst>
          </p:cNvPr>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fr-FR" sz="1200">
              <a:solidFill>
                <a:prstClr val="black"/>
              </a:solidFill>
              <a:latin typeface="Segoe UI"/>
            </a:endParaRPr>
          </a:p>
        </p:txBody>
      </p:sp>
      <p:sp>
        <p:nvSpPr>
          <p:cNvPr id="4" name="Espace réservé du numéro de diapositive 3">
            <a:extLst>
              <a:ext uri="{FF2B5EF4-FFF2-40B4-BE49-F238E27FC236}">
                <a16:creationId xmlns:a16="http://schemas.microsoft.com/office/drawing/2014/main" id="{6D87B9DF-F45D-F036-800F-B9C873B6A15D}"/>
              </a:ext>
            </a:extLst>
          </p:cNvPr>
          <p:cNvSpPr>
            <a:spLocks noGrp="1"/>
          </p:cNvSpPr>
          <p:nvPr>
            <p:ph type="sldNum" sz="quarter" idx="5"/>
          </p:nvPr>
        </p:nvSpPr>
        <p:spPr/>
        <p:txBody>
          <a:bodyPr/>
          <a:lstStyle/>
          <a:p>
            <a:fld id="{0E3A4684-5D9B-4839-A50E-00B7732BFCE6}" type="slidenum">
              <a:rPr lang="fr-FR" smtClean="0"/>
              <a:t>45</a:t>
            </a:fld>
            <a:endParaRPr lang="fr-FR"/>
          </a:p>
        </p:txBody>
      </p:sp>
    </p:spTree>
    <p:extLst>
      <p:ext uri="{BB962C8B-B14F-4D97-AF65-F5344CB8AC3E}">
        <p14:creationId xmlns:p14="http://schemas.microsoft.com/office/powerpoint/2010/main" val="1794427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74C47-9044-B1C7-3E53-469C5D630F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2EE8FC-228B-D6CB-A9A5-46D042EB55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8C18F6B-448E-3F7D-0843-84B179E1BFA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B0C8307-4055-A2B5-1189-27E41562C4DE}"/>
              </a:ext>
            </a:extLst>
          </p:cNvPr>
          <p:cNvSpPr>
            <a:spLocks noGrp="1"/>
          </p:cNvSpPr>
          <p:nvPr>
            <p:ph type="sldNum" sz="quarter" idx="5"/>
          </p:nvPr>
        </p:nvSpPr>
        <p:spPr/>
        <p:txBody>
          <a:bodyPr/>
          <a:lstStyle/>
          <a:p>
            <a:fld id="{0E3A4684-5D9B-4839-A50E-00B7732BFCE6}" type="slidenum">
              <a:rPr lang="fr-FR" smtClean="0"/>
              <a:t>46</a:t>
            </a:fld>
            <a:endParaRPr lang="fr-FR"/>
          </a:p>
        </p:txBody>
      </p:sp>
    </p:spTree>
    <p:extLst>
      <p:ext uri="{BB962C8B-B14F-4D97-AF65-F5344CB8AC3E}">
        <p14:creationId xmlns:p14="http://schemas.microsoft.com/office/powerpoint/2010/main" val="903234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07543-2110-905A-7469-8A1575A6A4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0966D8-A9E3-A163-AF1F-3AC5E6131B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5BCE160-BE72-8755-EFC1-B52026E91266}"/>
              </a:ext>
            </a:extLst>
          </p:cNvPr>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fr-FR"/>
          </a:p>
        </p:txBody>
      </p:sp>
      <p:sp>
        <p:nvSpPr>
          <p:cNvPr id="4" name="Espace réservé du numéro de diapositive 3">
            <a:extLst>
              <a:ext uri="{FF2B5EF4-FFF2-40B4-BE49-F238E27FC236}">
                <a16:creationId xmlns:a16="http://schemas.microsoft.com/office/drawing/2014/main" id="{80B1F531-51F0-72D1-0129-218A413C93A8}"/>
              </a:ext>
            </a:extLst>
          </p:cNvPr>
          <p:cNvSpPr>
            <a:spLocks noGrp="1"/>
          </p:cNvSpPr>
          <p:nvPr>
            <p:ph type="sldNum" sz="quarter" idx="5"/>
          </p:nvPr>
        </p:nvSpPr>
        <p:spPr/>
        <p:txBody>
          <a:bodyPr/>
          <a:lstStyle/>
          <a:p>
            <a:fld id="{0E3A4684-5D9B-4839-A50E-00B7732BFCE6}" type="slidenum">
              <a:rPr lang="fr-FR" smtClean="0"/>
              <a:t>47</a:t>
            </a:fld>
            <a:endParaRPr lang="fr-FR"/>
          </a:p>
        </p:txBody>
      </p:sp>
    </p:spTree>
    <p:extLst>
      <p:ext uri="{BB962C8B-B14F-4D97-AF65-F5344CB8AC3E}">
        <p14:creationId xmlns:p14="http://schemas.microsoft.com/office/powerpoint/2010/main" val="171825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48</a:t>
            </a:fld>
            <a:endParaRPr lang="fr-FR"/>
          </a:p>
        </p:txBody>
      </p:sp>
    </p:spTree>
    <p:extLst>
      <p:ext uri="{BB962C8B-B14F-4D97-AF65-F5344CB8AC3E}">
        <p14:creationId xmlns:p14="http://schemas.microsoft.com/office/powerpoint/2010/main" val="912233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D3FCE71F-C67E-4C92-AD0D-69F29A7E8E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a16="http://schemas.microsoft.com/office/drawing/2014/main" id="{A19D6BEA-626B-463C-A271-3B6881E3A2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fr-FR" altLang="fr-FR">
                <a:solidFill>
                  <a:srgbClr val="4A4A4A"/>
                </a:solidFill>
                <a:latin typeface="Roboto" panose="02000000000000000000" pitchFamily="2" charset="0"/>
              </a:rPr>
              <a:t>Le SAGE fixe, coordonne et hiérarchise des objectifs généraux d'utilisation, de valorisation et de protection quantitative et qualitative des ressources en eau et des écosystèmes aquatiques, ainsi que de préservation des zones humides. Il identifie les conditions de réalisation et les moyens pour atteindre ces objectifs :</a:t>
            </a:r>
          </a:p>
          <a:p>
            <a:pPr algn="just">
              <a:buFontTx/>
              <a:buChar char="•"/>
            </a:pPr>
            <a:r>
              <a:rPr lang="fr-FR" altLang="fr-FR">
                <a:solidFill>
                  <a:srgbClr val="4A4A4A"/>
                </a:solidFill>
                <a:latin typeface="Roboto" panose="02000000000000000000" pitchFamily="2" charset="0"/>
              </a:rPr>
              <a:t>il précise les objectifs de qualité et quantité du SDAGE, en tenant compte des spécificités du territoire,</a:t>
            </a:r>
          </a:p>
          <a:p>
            <a:pPr algn="just">
              <a:buFontTx/>
              <a:buChar char="•"/>
            </a:pPr>
            <a:r>
              <a:rPr lang="fr-FR" altLang="fr-FR">
                <a:solidFill>
                  <a:srgbClr val="4A4A4A"/>
                </a:solidFill>
                <a:latin typeface="Roboto" panose="02000000000000000000" pitchFamily="2" charset="0"/>
              </a:rPr>
              <a:t>il énonce des priorités d’actions,</a:t>
            </a:r>
          </a:p>
          <a:p>
            <a:pPr algn="just">
              <a:buFontTx/>
              <a:buChar char="•"/>
            </a:pPr>
            <a:r>
              <a:rPr lang="fr-FR" altLang="fr-FR">
                <a:solidFill>
                  <a:srgbClr val="4A4A4A"/>
                </a:solidFill>
                <a:latin typeface="Roboto" panose="02000000000000000000" pitchFamily="2" charset="0"/>
              </a:rPr>
              <a:t>il édicte des règles particulières d’usage.</a:t>
            </a:r>
          </a:p>
          <a:p>
            <a:endParaRPr lang="fr-FR" altLang="fr-FR"/>
          </a:p>
          <a:p>
            <a:r>
              <a:rPr lang="fr-FR" altLang="fr-FR" b="1"/>
              <a:t>Le SAGE ne s’applique pas sur un territoire administratif mais un territoire fonctionnel hydrologiquement</a:t>
            </a:r>
          </a:p>
        </p:txBody>
      </p:sp>
      <p:sp>
        <p:nvSpPr>
          <p:cNvPr id="41988" name="Espace réservé du numéro de diapositive 3">
            <a:extLst>
              <a:ext uri="{FF2B5EF4-FFF2-40B4-BE49-F238E27FC236}">
                <a16:creationId xmlns:a16="http://schemas.microsoft.com/office/drawing/2014/main" id="{3819F314-226B-4B1E-A33F-A3CF70A1B1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9270D-EB0B-4FAD-9EB9-CCC905C4176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569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E7CAC-398E-C4F6-E0FE-E9DFC743026B}"/>
            </a:ext>
          </a:extLst>
        </p:cNvPr>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48F54BF0-2CBF-B4DD-2E15-3A4988A3DE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a16="http://schemas.microsoft.com/office/drawing/2014/main" id="{3291F1FA-C41E-6C2D-4B92-EA1C1C467F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r>
              <a:rPr lang="fr-FR" altLang="fr-FR">
                <a:solidFill>
                  <a:schemeClr val="bg1"/>
                </a:solidFill>
                <a:cs typeface="Calibri" panose="020F0502020204030204" pitchFamily="34" charset="0"/>
              </a:rPr>
              <a:t>Qui est à la manœuvre : la CLE </a:t>
            </a:r>
          </a:p>
          <a:p>
            <a:pPr>
              <a:buFont typeface="Wingdings" panose="05000000000000000000" pitchFamily="2" charset="2"/>
              <a:buNone/>
            </a:pPr>
            <a:endParaRPr lang="fr-FR" altLang="fr-FR">
              <a:solidFill>
                <a:schemeClr val="bg1"/>
              </a:solidFill>
              <a:cs typeface="Calibri" panose="020F0502020204030204" pitchFamily="34" charset="0"/>
            </a:endParaRPr>
          </a:p>
          <a:p>
            <a:pPr>
              <a:buFont typeface="Wingdings" panose="05000000000000000000" pitchFamily="2" charset="2"/>
              <a:buNone/>
            </a:pPr>
            <a:r>
              <a:rPr lang="fr-FR" altLang="fr-FR">
                <a:solidFill>
                  <a:schemeClr val="bg1"/>
                </a:solidFill>
                <a:cs typeface="Calibri" panose="020F0502020204030204" pitchFamily="34" charset="0"/>
              </a:rPr>
              <a:t>Projet de SAGE élaboré par les acteurs locaux au sein de la Commission Locale de l’eau</a:t>
            </a:r>
          </a:p>
          <a:p>
            <a:pPr>
              <a:buFont typeface="Wingdings" panose="05000000000000000000" pitchFamily="2" charset="2"/>
              <a:buNone/>
            </a:pPr>
            <a:endParaRPr lang="fr-FR" altLang="fr-FR">
              <a:solidFill>
                <a:schemeClr val="bg1"/>
              </a:solidFill>
              <a:cs typeface="Calibri" panose="020F0502020204030204" pitchFamily="34" charset="0"/>
            </a:endParaRPr>
          </a:p>
          <a:p>
            <a:r>
              <a:rPr lang="fr-FR" altLang="fr-FR">
                <a:solidFill>
                  <a:schemeClr val="bg1"/>
                </a:solidFill>
                <a:cs typeface="Calibri" panose="020F0502020204030204" pitchFamily="34" charset="0"/>
              </a:rPr>
              <a:t>assemblée délibérante qui élabore / met en œuvre / suit / révise le schéma. </a:t>
            </a:r>
          </a:p>
          <a:p>
            <a:endParaRPr lang="fr-FR" altLang="fr-FR"/>
          </a:p>
          <a:p>
            <a:r>
              <a:rPr lang="fr-FR" altLang="fr-FR" b="1"/>
              <a:t>Parlement local de l’eau : des élus + des usagers (tissu économique et monde associatif) + les services de l’</a:t>
            </a:r>
            <a:r>
              <a:rPr lang="fr-FR" altLang="fr-FR" b="1" err="1"/>
              <a:t>Etat</a:t>
            </a:r>
            <a:endParaRPr lang="fr-FR" altLang="fr-FR" b="1"/>
          </a:p>
        </p:txBody>
      </p:sp>
      <p:sp>
        <p:nvSpPr>
          <p:cNvPr id="41988" name="Espace réservé du numéro de diapositive 3">
            <a:extLst>
              <a:ext uri="{FF2B5EF4-FFF2-40B4-BE49-F238E27FC236}">
                <a16:creationId xmlns:a16="http://schemas.microsoft.com/office/drawing/2014/main" id="{3CCE4FEF-9A63-B3DA-AAC5-97FE6EF326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9270D-EB0B-4FAD-9EB9-CCC905C4176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403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4A390-88CB-75E3-A1C1-EA0FA9158431}"/>
            </a:ext>
          </a:extLst>
        </p:cNvPr>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83BBEFD5-FC34-7A33-DA6B-E36DAEB101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a16="http://schemas.microsoft.com/office/drawing/2014/main" id="{B1A4E5A9-ABBC-8354-E46A-CDA917E1A6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r>
              <a:rPr lang="fr-FR" altLang="fr-FR" b="1"/>
              <a:t>Le contenu du SAGE est cadré par le code de l’environnement </a:t>
            </a:r>
          </a:p>
          <a:p>
            <a:pPr>
              <a:buFont typeface="Wingdings" panose="05000000000000000000" pitchFamily="2" charset="2"/>
              <a:buNone/>
            </a:pPr>
            <a:r>
              <a:rPr lang="fr-FR" altLang="fr-FR" b="1"/>
              <a:t>Règlement : liste précise dans le code de l’environnement des sujets qui peuvent y être intégrés</a:t>
            </a:r>
          </a:p>
          <a:p>
            <a:pPr marR="0" lvl="0" algn="l" defTabSz="914400" rtl="0" eaLnBrk="1" fontAlgn="auto" latinLnBrk="0" hangingPunct="1">
              <a:lnSpc>
                <a:spcPct val="100000"/>
              </a:lnSpc>
              <a:spcBef>
                <a:spcPts val="0"/>
              </a:spcBef>
              <a:spcAft>
                <a:spcPts val="0"/>
              </a:spcAft>
              <a:buClrTx/>
              <a:buSzTx/>
              <a:tabLst/>
              <a:defRPr/>
            </a:pPr>
            <a:r>
              <a:rPr lang="fr-FR" sz="1200" b="1" u="sng">
                <a:solidFill>
                  <a:prstClr val="black"/>
                </a:solidFill>
                <a:latin typeface="Segoe UI"/>
              </a:rPr>
              <a:t>PAGD : il y a 3 types de dispositions</a:t>
            </a:r>
            <a:endParaRPr kumimoji="0" lang="fr-FR" sz="1200" b="1" i="0" u="sng" strike="noStrike" kern="1200" cap="none" spc="0" normalizeH="0" baseline="0" noProof="0">
              <a:ln>
                <a:noFill/>
              </a:ln>
              <a:solidFill>
                <a:prstClr val="black"/>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a:t>Prescriptions</a:t>
            </a:r>
            <a:r>
              <a:rPr lang="fr-FR" sz="1200"/>
              <a:t> ou "dispositions de mise en compatibilité" : recherche d’une portée juridique via la compatibilité des décisions administratives dans le domaine de l'eau, des documents d'urbanismes et des schémas départementaux de carrières.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a:t>Recommandations </a:t>
            </a:r>
            <a:r>
              <a:rPr lang="fr-FR" sz="1200"/>
              <a:t>(préconisations, souhaits, conseils…) : sans portée juridique.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a:t>Engagements</a:t>
            </a:r>
            <a:r>
              <a:rPr lang="fr-FR" sz="1200"/>
              <a:t> : la CLE s’engage sur certaines actions (amélioration de la connaissance, information, suivi du SAGE, volet pédagogique…) notamment via sa structure porteuse. </a:t>
            </a:r>
            <a:endParaRPr lang="fr-FR" sz="1200">
              <a:solidFill>
                <a:prstClr val="black"/>
              </a:solidFill>
              <a:latin typeface="Segoe UI"/>
            </a:endParaRPr>
          </a:p>
          <a:p>
            <a:pPr>
              <a:buFont typeface="Wingdings" panose="05000000000000000000" pitchFamily="2" charset="2"/>
              <a:buNone/>
            </a:pPr>
            <a:endParaRPr lang="fr-FR" altLang="fr-FR" b="1"/>
          </a:p>
        </p:txBody>
      </p:sp>
      <p:sp>
        <p:nvSpPr>
          <p:cNvPr id="41988" name="Espace réservé du numéro de diapositive 3">
            <a:extLst>
              <a:ext uri="{FF2B5EF4-FFF2-40B4-BE49-F238E27FC236}">
                <a16:creationId xmlns:a16="http://schemas.microsoft.com/office/drawing/2014/main" id="{ED3A89DC-FF16-4273-AB79-AE92857ED4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9270D-EB0B-4FAD-9EB9-CCC905C4176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847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63ED9-FE71-EE93-999F-7A54BEAFDB91}"/>
            </a:ext>
          </a:extLst>
        </p:cNvPr>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15073925-80BB-E971-6BD9-02DB417D84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a16="http://schemas.microsoft.com/office/drawing/2014/main" id="{BF3C4D87-4BBE-DB44-F4EF-1DFBD0CC75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fr-FR"/>
          </a:p>
        </p:txBody>
      </p:sp>
      <p:sp>
        <p:nvSpPr>
          <p:cNvPr id="41988" name="Espace réservé du numéro de diapositive 3">
            <a:extLst>
              <a:ext uri="{FF2B5EF4-FFF2-40B4-BE49-F238E27FC236}">
                <a16:creationId xmlns:a16="http://schemas.microsoft.com/office/drawing/2014/main" id="{37B862FB-2F39-DE63-22AB-30EA094674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9270D-EB0B-4FAD-9EB9-CCC905C4176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693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3A4684-5D9B-4839-A50E-00B7732BFCE6}" type="slidenum">
              <a:rPr lang="fr-FR" smtClean="0"/>
              <a:t>9</a:t>
            </a:fld>
            <a:endParaRPr lang="fr-FR"/>
          </a:p>
        </p:txBody>
      </p:sp>
    </p:spTree>
    <p:extLst>
      <p:ext uri="{BB962C8B-B14F-4D97-AF65-F5344CB8AC3E}">
        <p14:creationId xmlns:p14="http://schemas.microsoft.com/office/powerpoint/2010/main" val="3655166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uverture">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99380" y="784324"/>
            <a:ext cx="3240000" cy="923330"/>
          </a:xfrm>
        </p:spPr>
        <p:txBody>
          <a:bodyPr anchor="t"/>
          <a:lstStyle>
            <a:lvl1pPr algn="l">
              <a:defRPr sz="3000" b="1">
                <a:solidFill>
                  <a:schemeClr val="bg1"/>
                </a:solidFill>
                <a:latin typeface="+mj-lt"/>
              </a:defRPr>
            </a:lvl1pPr>
          </a:lstStyle>
          <a:p>
            <a:r>
              <a:rPr lang="fr-FR"/>
              <a:t>Modifiez le style du titre</a:t>
            </a:r>
          </a:p>
        </p:txBody>
      </p:sp>
      <p:sp>
        <p:nvSpPr>
          <p:cNvPr id="3" name="Sous-titre 2"/>
          <p:cNvSpPr>
            <a:spLocks noGrp="1"/>
          </p:cNvSpPr>
          <p:nvPr>
            <p:ph type="subTitle" idx="1" hasCustomPrompt="1"/>
          </p:nvPr>
        </p:nvSpPr>
        <p:spPr>
          <a:xfrm>
            <a:off x="395287" y="476548"/>
            <a:ext cx="3240000" cy="307777"/>
          </a:xfrm>
        </p:spPr>
        <p:txBody>
          <a:bodyPr anchor="b"/>
          <a:lstStyle>
            <a:lvl1pPr marL="0" indent="0" algn="l">
              <a:buNone/>
              <a:defRPr sz="20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Date</a:t>
            </a:r>
          </a:p>
        </p:txBody>
      </p:sp>
      <p:sp>
        <p:nvSpPr>
          <p:cNvPr id="9" name="Espace réservé pour une image  11">
            <a:extLst>
              <a:ext uri="{FF2B5EF4-FFF2-40B4-BE49-F238E27FC236}">
                <a16:creationId xmlns:a16="http://schemas.microsoft.com/office/drawing/2014/main" id="{E44C1F80-45E2-47E6-B603-A874852F7A35}"/>
              </a:ext>
            </a:extLst>
          </p:cNvPr>
          <p:cNvSpPr>
            <a:spLocks noGrp="1"/>
          </p:cNvSpPr>
          <p:nvPr>
            <p:ph type="pic" sz="quarter" idx="12"/>
          </p:nvPr>
        </p:nvSpPr>
        <p:spPr>
          <a:xfrm>
            <a:off x="3744456" y="476549"/>
            <a:ext cx="4932000" cy="4233038"/>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pic>
        <p:nvPicPr>
          <p:cNvPr id="8" name="Image 7">
            <a:extLst>
              <a:ext uri="{FF2B5EF4-FFF2-40B4-BE49-F238E27FC236}">
                <a16:creationId xmlns:a16="http://schemas.microsoft.com/office/drawing/2014/main" id="{C47C4E64-771E-4F97-8960-2B72DC76A2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0505" y="3878336"/>
            <a:ext cx="1332000" cy="831250"/>
          </a:xfrm>
          <a:prstGeom prst="rect">
            <a:avLst/>
          </a:prstGeom>
        </p:spPr>
      </p:pic>
    </p:spTree>
    <p:extLst>
      <p:ext uri="{BB962C8B-B14F-4D97-AF65-F5344CB8AC3E}">
        <p14:creationId xmlns:p14="http://schemas.microsoft.com/office/powerpoint/2010/main" val="2437880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pour une image  11">
            <a:extLst>
              <a:ext uri="{FF2B5EF4-FFF2-40B4-BE49-F238E27FC236}">
                <a16:creationId xmlns:a16="http://schemas.microsoft.com/office/drawing/2014/main" id="{8DE221DF-3C5F-46D0-96D1-2D4D5FD2BFB9}"/>
              </a:ext>
            </a:extLst>
          </p:cNvPr>
          <p:cNvSpPr>
            <a:spLocks noGrp="1"/>
          </p:cNvSpPr>
          <p:nvPr>
            <p:ph type="pic" sz="quarter" idx="12"/>
          </p:nvPr>
        </p:nvSpPr>
        <p:spPr>
          <a:xfrm>
            <a:off x="468000" y="1429022"/>
            <a:ext cx="8208000" cy="324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7" name="Espace réservé du texte 9">
            <a:extLst>
              <a:ext uri="{FF2B5EF4-FFF2-40B4-BE49-F238E27FC236}">
                <a16:creationId xmlns:a16="http://schemas.microsoft.com/office/drawing/2014/main" id="{6409D472-082A-4319-8559-3AA13324A1C0}"/>
              </a:ext>
            </a:extLst>
          </p:cNvPr>
          <p:cNvSpPr>
            <a:spLocks noGrp="1"/>
          </p:cNvSpPr>
          <p:nvPr>
            <p:ph type="body" sz="quarter" idx="11" hasCustomPrompt="1"/>
          </p:nvPr>
        </p:nvSpPr>
        <p:spPr>
          <a:xfrm>
            <a:off x="406729" y="406864"/>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315118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texte 9">
            <a:extLst>
              <a:ext uri="{FF2B5EF4-FFF2-40B4-BE49-F238E27FC236}">
                <a16:creationId xmlns:a16="http://schemas.microsoft.com/office/drawing/2014/main" id="{63A1EF47-D6BA-45D2-AF3B-EBB055C1C2CB}"/>
              </a:ext>
            </a:extLst>
          </p:cNvPr>
          <p:cNvSpPr>
            <a:spLocks noGrp="1"/>
          </p:cNvSpPr>
          <p:nvPr>
            <p:ph type="body" sz="quarter" idx="11" hasCustomPrompt="1"/>
          </p:nvPr>
        </p:nvSpPr>
        <p:spPr>
          <a:xfrm>
            <a:off x="406729" y="406864"/>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419954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tx2"/>
        </a:solidFill>
        <a:effectLst/>
      </p:bgPr>
    </p:b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004F181-6BD8-4729-9B2C-FE4230DB7A6C}"/>
              </a:ext>
            </a:extLst>
          </p:cNvPr>
          <p:cNvSpPr>
            <a:spLocks noGrp="1"/>
          </p:cNvSpPr>
          <p:nvPr>
            <p:ph type="body" sz="quarter" idx="10" hasCustomPrompt="1"/>
          </p:nvPr>
        </p:nvSpPr>
        <p:spPr>
          <a:xfrm>
            <a:off x="3203575" y="4333246"/>
            <a:ext cx="2736850" cy="353943"/>
          </a:xfrm>
        </p:spPr>
        <p:txBody>
          <a:bodyPr anchor="b">
            <a:spAutoFit/>
          </a:bodyPr>
          <a:lstStyle>
            <a:lvl1pPr algn="ctr">
              <a:spcBef>
                <a:spcPts val="0"/>
              </a:spcBef>
              <a:spcAft>
                <a:spcPts val="0"/>
              </a:spcAft>
              <a:defRPr sz="1200">
                <a:latin typeface="+mj-lt"/>
              </a:defRPr>
            </a:lvl1pPr>
            <a:lvl2pPr algn="ctr">
              <a:spcBef>
                <a:spcPts val="0"/>
              </a:spcBef>
              <a:defRPr sz="1100">
                <a:solidFill>
                  <a:schemeClr val="bg1"/>
                </a:solidFill>
              </a:defRPr>
            </a:lvl2pPr>
            <a:lvl3pPr algn="ctr">
              <a:defRPr sz="900">
                <a:solidFill>
                  <a:schemeClr val="bg1"/>
                </a:solidFill>
              </a:defRPr>
            </a:lvl3pPr>
            <a:lvl4pPr algn="ctr">
              <a:defRPr sz="900">
                <a:solidFill>
                  <a:schemeClr val="bg1"/>
                </a:solidFill>
              </a:defRPr>
            </a:lvl4pPr>
            <a:lvl5pPr algn="ctr">
              <a:defRPr sz="900">
                <a:solidFill>
                  <a:schemeClr val="bg1"/>
                </a:solidFill>
              </a:defRPr>
            </a:lvl5pPr>
          </a:lstStyle>
          <a:p>
            <a:pPr lvl="0"/>
            <a:r>
              <a:rPr lang="fr-FR"/>
              <a:t>Niveau 1</a:t>
            </a:r>
          </a:p>
          <a:p>
            <a:pPr lvl="1"/>
            <a:r>
              <a:rPr lang="fr-FR"/>
              <a:t>Deuxième niveau</a:t>
            </a:r>
          </a:p>
        </p:txBody>
      </p:sp>
      <p:pic>
        <p:nvPicPr>
          <p:cNvPr id="9" name="Image 8">
            <a:extLst>
              <a:ext uri="{FF2B5EF4-FFF2-40B4-BE49-F238E27FC236}">
                <a16:creationId xmlns:a16="http://schemas.microsoft.com/office/drawing/2014/main" id="{0042A5F7-A2BB-4E69-A8CA-D76E2D6148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72000" y="1815666"/>
            <a:ext cx="1800000" cy="1123308"/>
          </a:xfrm>
          <a:prstGeom prst="rect">
            <a:avLst/>
          </a:prstGeom>
        </p:spPr>
      </p:pic>
    </p:spTree>
    <p:extLst>
      <p:ext uri="{BB962C8B-B14F-4D97-AF65-F5344CB8AC3E}">
        <p14:creationId xmlns:p14="http://schemas.microsoft.com/office/powerpoint/2010/main" val="3513112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verture">
    <p:bg>
      <p:bgPr>
        <a:solidFill>
          <a:schemeClr val="tx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37BCC5A-C703-4E10-BAD4-C6AFF30FD9F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40532" y="3877866"/>
            <a:ext cx="1332310"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9380" y="784324"/>
            <a:ext cx="3240000" cy="923330"/>
          </a:xfrm>
        </p:spPr>
        <p:txBody>
          <a:bodyPr/>
          <a:lstStyle>
            <a:lvl1pPr algn="l">
              <a:defRPr sz="3000" b="1">
                <a:solidFill>
                  <a:schemeClr val="bg1"/>
                </a:solidFill>
                <a:latin typeface="+mj-lt"/>
              </a:defRPr>
            </a:lvl1pPr>
          </a:lstStyle>
          <a:p>
            <a:r>
              <a:rPr lang="fr-FR"/>
              <a:t>Modifiez le style du titre</a:t>
            </a:r>
          </a:p>
        </p:txBody>
      </p:sp>
      <p:sp>
        <p:nvSpPr>
          <p:cNvPr id="3" name="Sous-titre 2"/>
          <p:cNvSpPr>
            <a:spLocks noGrp="1"/>
          </p:cNvSpPr>
          <p:nvPr>
            <p:ph type="subTitle" idx="1"/>
          </p:nvPr>
        </p:nvSpPr>
        <p:spPr>
          <a:xfrm>
            <a:off x="395287" y="168773"/>
            <a:ext cx="3240000" cy="615553"/>
          </a:xfrm>
        </p:spPr>
        <p:txBody>
          <a:bodyPr anchor="b"/>
          <a:lstStyle>
            <a:lvl1pPr marL="0" indent="0" algn="l">
              <a:buNone/>
              <a:defRPr sz="200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fr-FR"/>
              <a:t>Modifiez le style des sous-titres du masque</a:t>
            </a:r>
          </a:p>
        </p:txBody>
      </p:sp>
      <p:sp>
        <p:nvSpPr>
          <p:cNvPr id="9" name="Espace réservé pour une image  11"/>
          <p:cNvSpPr>
            <a:spLocks noGrp="1"/>
          </p:cNvSpPr>
          <p:nvPr>
            <p:ph type="pic" sz="quarter" idx="12"/>
          </p:nvPr>
        </p:nvSpPr>
        <p:spPr>
          <a:xfrm>
            <a:off x="3744456" y="476550"/>
            <a:ext cx="4932000" cy="4233038"/>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Tree>
    <p:extLst>
      <p:ext uri="{BB962C8B-B14F-4D97-AF65-F5344CB8AC3E}">
        <p14:creationId xmlns:p14="http://schemas.microsoft.com/office/powerpoint/2010/main" val="1937254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mmair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04607" y="357577"/>
            <a:ext cx="8136000" cy="430887"/>
          </a:xfrm>
        </p:spPr>
        <p:txBody>
          <a:bodyPr/>
          <a:lstStyle>
            <a:lvl1pPr>
              <a:defRPr sz="2800" b="1">
                <a:solidFill>
                  <a:schemeClr val="tx2"/>
                </a:solidFill>
                <a:latin typeface="+mj-lt"/>
              </a:defRPr>
            </a:lvl1pPr>
          </a:lstStyle>
          <a:p>
            <a:r>
              <a:rPr lang="fr-FR"/>
              <a:t>Modifiez le style du titre</a:t>
            </a:r>
          </a:p>
        </p:txBody>
      </p:sp>
      <p:sp>
        <p:nvSpPr>
          <p:cNvPr id="8" name="Espace réservé du texte 7"/>
          <p:cNvSpPr>
            <a:spLocks noGrp="1"/>
          </p:cNvSpPr>
          <p:nvPr>
            <p:ph type="body" sz="quarter" idx="10"/>
          </p:nvPr>
        </p:nvSpPr>
        <p:spPr>
          <a:xfrm>
            <a:off x="432793" y="1311611"/>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0" name="Espace réservé du texte 7"/>
          <p:cNvSpPr>
            <a:spLocks noGrp="1"/>
          </p:cNvSpPr>
          <p:nvPr>
            <p:ph type="body" sz="quarter" idx="11"/>
          </p:nvPr>
        </p:nvSpPr>
        <p:spPr>
          <a:xfrm>
            <a:off x="3348156" y="1311610"/>
            <a:ext cx="2628000" cy="1069968"/>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9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1" name="Espace réservé du texte 7"/>
          <p:cNvSpPr>
            <a:spLocks noGrp="1"/>
          </p:cNvSpPr>
          <p:nvPr>
            <p:ph type="body" sz="quarter" idx="12"/>
          </p:nvPr>
        </p:nvSpPr>
        <p:spPr>
          <a:xfrm>
            <a:off x="432793" y="2967795"/>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2" name="Espace réservé du texte 7"/>
          <p:cNvSpPr>
            <a:spLocks noGrp="1"/>
          </p:cNvSpPr>
          <p:nvPr>
            <p:ph type="body" sz="quarter" idx="13"/>
          </p:nvPr>
        </p:nvSpPr>
        <p:spPr>
          <a:xfrm>
            <a:off x="3348156" y="2967795"/>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9" name="Espace réservé pour une image  11"/>
          <p:cNvSpPr>
            <a:spLocks noGrp="1"/>
          </p:cNvSpPr>
          <p:nvPr>
            <p:ph type="pic" sz="quarter" idx="14"/>
          </p:nvPr>
        </p:nvSpPr>
        <p:spPr>
          <a:xfrm>
            <a:off x="6154924" y="1255104"/>
            <a:ext cx="2521533" cy="288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Tree>
    <p:extLst>
      <p:ext uri="{BB962C8B-B14F-4D97-AF65-F5344CB8AC3E}">
        <p14:creationId xmlns:p14="http://schemas.microsoft.com/office/powerpoint/2010/main" val="339432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3" y="1453999"/>
            <a:ext cx="7813241" cy="553998"/>
          </a:xfrm>
        </p:spPr>
        <p:txBody>
          <a:bodyPr/>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719573" y="126961"/>
            <a:ext cx="7813241" cy="1292662"/>
          </a:xfrm>
        </p:spPr>
        <p:txBody>
          <a:bodyPr anchor="b"/>
          <a:lstStyle>
            <a:lvl1pPr marL="0" indent="0">
              <a:spcBef>
                <a:spcPts val="0"/>
              </a:spcBef>
              <a:buNone/>
              <a:defRPr sz="4200">
                <a:solidFill>
                  <a:schemeClr val="tx2"/>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3809749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Partie 2">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3" y="1453999"/>
            <a:ext cx="7813241" cy="553998"/>
          </a:xfrm>
        </p:spPr>
        <p:txBody>
          <a:bodyPr/>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719573" y="126961"/>
            <a:ext cx="7813241" cy="1292662"/>
          </a:xfrm>
        </p:spPr>
        <p:txBody>
          <a:bodyPr anchor="b"/>
          <a:lstStyle>
            <a:lvl1pPr marL="0" indent="0">
              <a:spcBef>
                <a:spcPts val="0"/>
              </a:spcBef>
              <a:buNone/>
              <a:defRPr sz="4200">
                <a:solidFill>
                  <a:schemeClr val="tx2"/>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710069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 Verbatim + Visuel">
    <p:spTree>
      <p:nvGrpSpPr>
        <p:cNvPr id="1" name=""/>
        <p:cNvGrpSpPr/>
        <p:nvPr/>
      </p:nvGrpSpPr>
      <p:grpSpPr>
        <a:xfrm>
          <a:off x="0" y="0"/>
          <a:ext cx="0" cy="0"/>
          <a:chOff x="0" y="0"/>
          <a:chExt cx="0" cy="0"/>
        </a:xfrm>
      </p:grpSpPr>
      <p:sp>
        <p:nvSpPr>
          <p:cNvPr id="12" name="Espace réservé pour une image  11"/>
          <p:cNvSpPr>
            <a:spLocks noGrp="1"/>
          </p:cNvSpPr>
          <p:nvPr>
            <p:ph type="pic" sz="quarter" idx="12"/>
          </p:nvPr>
        </p:nvSpPr>
        <p:spPr>
          <a:xfrm>
            <a:off x="0" y="3255826"/>
            <a:ext cx="9144000" cy="1887674"/>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4813" y="1167595"/>
            <a:ext cx="5040000" cy="809885"/>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
        <p:nvSpPr>
          <p:cNvPr id="14" name="Espace réservé du texte 13"/>
          <p:cNvSpPr>
            <a:spLocks noGrp="1"/>
          </p:cNvSpPr>
          <p:nvPr>
            <p:ph type="body" sz="quarter" idx="13"/>
          </p:nvPr>
        </p:nvSpPr>
        <p:spPr>
          <a:xfrm>
            <a:off x="5652120" y="1167595"/>
            <a:ext cx="2880000" cy="923330"/>
          </a:xfrm>
          <a:solidFill>
            <a:schemeClr val="bg1"/>
          </a:solidFill>
          <a:effectLst>
            <a:outerShdw dist="38100" dir="10800000" algn="ctr" rotWithShape="0">
              <a:schemeClr val="accent3"/>
            </a:outerShdw>
          </a:effectLst>
        </p:spPr>
        <p:txBody>
          <a:bodyPr lIns="144000"/>
          <a:lstStyle>
            <a:lvl1pPr>
              <a:defRPr sz="2000">
                <a:solidFill>
                  <a:schemeClr val="accent3"/>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895217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el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824029" y="1167703"/>
            <a:ext cx="3708412" cy="813043"/>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pour une image  11"/>
          <p:cNvSpPr>
            <a:spLocks noGrp="1"/>
          </p:cNvSpPr>
          <p:nvPr>
            <p:ph type="pic" sz="quarter" idx="12"/>
          </p:nvPr>
        </p:nvSpPr>
        <p:spPr>
          <a:xfrm>
            <a:off x="406729" y="1183640"/>
            <a:ext cx="4140000" cy="3528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711533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e + 2 visuels + Chiffres clé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6730" y="1290076"/>
            <a:ext cx="5371271" cy="597599"/>
          </a:xfrm>
        </p:spPr>
        <p:txBody>
          <a:bodyPr/>
          <a:lstStyle>
            <a:lvl1pPr>
              <a:defRPr sz="1300">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467816" y="2193858"/>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9" name="Espace réservé pour une image  11"/>
          <p:cNvSpPr>
            <a:spLocks noGrp="1"/>
          </p:cNvSpPr>
          <p:nvPr>
            <p:ph type="pic" sz="quarter" idx="13"/>
          </p:nvPr>
        </p:nvSpPr>
        <p:spPr>
          <a:xfrm>
            <a:off x="3366000" y="2193858"/>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5"/>
          <p:cNvSpPr>
            <a:spLocks noGrp="1"/>
          </p:cNvSpPr>
          <p:nvPr>
            <p:ph type="body" sz="quarter" idx="14"/>
          </p:nvPr>
        </p:nvSpPr>
        <p:spPr>
          <a:xfrm>
            <a:off x="479089"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p:cNvSpPr>
            <a:spLocks noGrp="1"/>
          </p:cNvSpPr>
          <p:nvPr>
            <p:ph type="body" sz="quarter" idx="15"/>
          </p:nvPr>
        </p:nvSpPr>
        <p:spPr>
          <a:xfrm>
            <a:off x="3366000"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12"/>
          <p:cNvSpPr>
            <a:spLocks noGrp="1"/>
          </p:cNvSpPr>
          <p:nvPr>
            <p:ph type="body" sz="quarter" idx="16"/>
          </p:nvPr>
        </p:nvSpPr>
        <p:spPr>
          <a:xfrm>
            <a:off x="6408205" y="1290075"/>
            <a:ext cx="2735797" cy="3405911"/>
          </a:xfrm>
          <a:solidFill>
            <a:schemeClr val="tx2"/>
          </a:solidFill>
        </p:spPr>
        <p:txBody>
          <a:bodyPr lIns="108000" tIns="360000" rIns="108000" bIns="288000">
            <a:noAutofit/>
          </a:bodyPr>
          <a:lstStyle>
            <a:lvl1pPr algn="ctr">
              <a:spcBef>
                <a:spcPts val="0"/>
              </a:spcBef>
              <a:defRPr sz="3000">
                <a:latin typeface="+mj-lt"/>
              </a:defRPr>
            </a:lvl1pPr>
            <a:lvl2pPr algn="ctr">
              <a:spcBef>
                <a:spcPts val="0"/>
              </a:spcBef>
              <a:defRPr sz="13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14"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16346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EADE7-B676-4E62-9FBC-46B4325461BC}"/>
              </a:ext>
            </a:extLst>
          </p:cNvPr>
          <p:cNvSpPr>
            <a:spLocks noGrp="1"/>
          </p:cNvSpPr>
          <p:nvPr>
            <p:ph type="title"/>
          </p:nvPr>
        </p:nvSpPr>
        <p:spPr>
          <a:xfrm>
            <a:off x="404607" y="357576"/>
            <a:ext cx="8136000" cy="430887"/>
          </a:xfrm>
        </p:spPr>
        <p:txBody>
          <a:bodyPr/>
          <a:lstStyle>
            <a:lvl1pPr>
              <a:defRPr sz="2800" b="1">
                <a:solidFill>
                  <a:schemeClr val="tx2"/>
                </a:solidFill>
                <a:latin typeface="+mj-lt"/>
              </a:defRPr>
            </a:lvl1pPr>
          </a:lstStyle>
          <a:p>
            <a:r>
              <a:rPr lang="fr-FR"/>
              <a:t>Modifiez le style du titre</a:t>
            </a:r>
          </a:p>
        </p:txBody>
      </p:sp>
      <p:sp>
        <p:nvSpPr>
          <p:cNvPr id="8" name="Espace réservé du texte 7">
            <a:extLst>
              <a:ext uri="{FF2B5EF4-FFF2-40B4-BE49-F238E27FC236}">
                <a16:creationId xmlns:a16="http://schemas.microsoft.com/office/drawing/2014/main" id="{FFF217A4-BEB5-470B-A0C1-41460388D0D5}"/>
              </a:ext>
            </a:extLst>
          </p:cNvPr>
          <p:cNvSpPr>
            <a:spLocks noGrp="1"/>
          </p:cNvSpPr>
          <p:nvPr>
            <p:ph type="body" sz="quarter" idx="10" hasCustomPrompt="1"/>
          </p:nvPr>
        </p:nvSpPr>
        <p:spPr>
          <a:xfrm>
            <a:off x="432793" y="1311610"/>
            <a:ext cx="2628000" cy="531359"/>
          </a:xfrm>
          <a:solidFill>
            <a:schemeClr val="bg1"/>
          </a:solidFill>
          <a:effectLst>
            <a:outerShdw dist="50800" dir="16200000" algn="ctr" rotWithShape="0">
              <a:schemeClr val="accent1"/>
            </a:outerShdw>
          </a:effectLst>
        </p:spPr>
        <p:txBody>
          <a:bodyPr tIns="36000"/>
          <a:lstStyle>
            <a:lvl1pPr marL="0" indent="0">
              <a:buFontTx/>
              <a:buNone/>
              <a:tabLst>
                <a:tab pos="2484835" algn="r"/>
              </a:tabLst>
              <a:defRPr sz="1800">
                <a:latin typeface="+mj-lt"/>
              </a:defRPr>
            </a:lvl1pPr>
            <a:lvl2pPr marL="0" indent="0">
              <a:buFontTx/>
              <a:buNone/>
              <a:tabLst>
                <a:tab pos="2484835" algn="r"/>
              </a:tabLst>
              <a:defRPr sz="1000">
                <a:solidFill>
                  <a:schemeClr val="tx2"/>
                </a:solidFill>
              </a:defRPr>
            </a:lvl2pPr>
            <a:lvl3pPr marL="0" indent="0">
              <a:buFontTx/>
              <a:buNone/>
              <a:defRPr/>
            </a:lvl3pPr>
          </a:lstStyle>
          <a:p>
            <a:pPr lvl="0"/>
            <a:r>
              <a:rPr lang="fr-FR"/>
              <a:t>Niveau 1</a:t>
            </a:r>
          </a:p>
          <a:p>
            <a:pPr lvl="1"/>
            <a:r>
              <a:rPr lang="fr-FR"/>
              <a:t>Deuxième niveau</a:t>
            </a:r>
          </a:p>
        </p:txBody>
      </p:sp>
      <p:sp>
        <p:nvSpPr>
          <p:cNvPr id="10" name="Espace réservé du texte 7">
            <a:extLst>
              <a:ext uri="{FF2B5EF4-FFF2-40B4-BE49-F238E27FC236}">
                <a16:creationId xmlns:a16="http://schemas.microsoft.com/office/drawing/2014/main" id="{A43AB0D2-FF72-47D1-89A1-5A00170723E4}"/>
              </a:ext>
            </a:extLst>
          </p:cNvPr>
          <p:cNvSpPr>
            <a:spLocks noGrp="1"/>
          </p:cNvSpPr>
          <p:nvPr>
            <p:ph type="body" sz="quarter" idx="11" hasCustomPrompt="1"/>
          </p:nvPr>
        </p:nvSpPr>
        <p:spPr>
          <a:xfrm>
            <a:off x="3348156" y="1311610"/>
            <a:ext cx="2628000" cy="515970"/>
          </a:xfrm>
          <a:solidFill>
            <a:schemeClr val="bg1"/>
          </a:solidFill>
          <a:effectLst>
            <a:outerShdw dist="50800" dir="16200000" algn="ctr" rotWithShape="0">
              <a:schemeClr val="accent1"/>
            </a:outerShdw>
          </a:effectLst>
        </p:spPr>
        <p:txBody>
          <a:bodyPr tIns="36000"/>
          <a:lstStyle>
            <a:lvl1pPr marL="0" indent="0">
              <a:buFontTx/>
              <a:buNone/>
              <a:tabLst>
                <a:tab pos="2484835" algn="r"/>
              </a:tabLst>
              <a:defRPr sz="1800">
                <a:latin typeface="+mj-lt"/>
              </a:defRPr>
            </a:lvl1pPr>
            <a:lvl2pPr marL="0" indent="0">
              <a:buFontTx/>
              <a:buNone/>
              <a:tabLst>
                <a:tab pos="2484835" algn="r"/>
              </a:tabLst>
              <a:defRPr sz="900">
                <a:solidFill>
                  <a:schemeClr val="tx2"/>
                </a:solidFill>
              </a:defRPr>
            </a:lvl2pPr>
            <a:lvl3pPr marL="0" indent="0">
              <a:buFontTx/>
              <a:buNone/>
              <a:defRPr/>
            </a:lvl3pPr>
          </a:lstStyle>
          <a:p>
            <a:pPr lvl="0"/>
            <a:r>
              <a:rPr lang="fr-FR"/>
              <a:t>Niveau 1</a:t>
            </a:r>
          </a:p>
          <a:p>
            <a:pPr lvl="1"/>
            <a:r>
              <a:rPr lang="fr-FR"/>
              <a:t>Deuxième niveau</a:t>
            </a:r>
          </a:p>
        </p:txBody>
      </p:sp>
      <p:sp>
        <p:nvSpPr>
          <p:cNvPr id="11" name="Espace réservé du texte 7">
            <a:extLst>
              <a:ext uri="{FF2B5EF4-FFF2-40B4-BE49-F238E27FC236}">
                <a16:creationId xmlns:a16="http://schemas.microsoft.com/office/drawing/2014/main" id="{A8C64512-32D1-433C-AABA-E33A162398F8}"/>
              </a:ext>
            </a:extLst>
          </p:cNvPr>
          <p:cNvSpPr>
            <a:spLocks noGrp="1"/>
          </p:cNvSpPr>
          <p:nvPr>
            <p:ph type="body" sz="quarter" idx="12" hasCustomPrompt="1"/>
          </p:nvPr>
        </p:nvSpPr>
        <p:spPr>
          <a:xfrm>
            <a:off x="432793" y="2967794"/>
            <a:ext cx="2628000" cy="531359"/>
          </a:xfrm>
          <a:solidFill>
            <a:schemeClr val="bg1"/>
          </a:solidFill>
          <a:effectLst>
            <a:outerShdw dist="50800" dir="16200000" algn="ctr" rotWithShape="0">
              <a:schemeClr val="accent1"/>
            </a:outerShdw>
          </a:effectLst>
        </p:spPr>
        <p:txBody>
          <a:bodyPr tIns="36000"/>
          <a:lstStyle>
            <a:lvl1pPr marL="0" indent="0">
              <a:buFontTx/>
              <a:buNone/>
              <a:tabLst>
                <a:tab pos="2484835" algn="r"/>
              </a:tabLst>
              <a:defRPr sz="1800">
                <a:latin typeface="+mj-lt"/>
              </a:defRPr>
            </a:lvl1pPr>
            <a:lvl2pPr marL="0" indent="0">
              <a:buFontTx/>
              <a:buNone/>
              <a:tabLst>
                <a:tab pos="2484835" algn="r"/>
              </a:tabLst>
              <a:defRPr sz="1000">
                <a:solidFill>
                  <a:schemeClr val="tx2"/>
                </a:solidFill>
              </a:defRPr>
            </a:lvl2pPr>
            <a:lvl3pPr marL="0" indent="0">
              <a:buFontTx/>
              <a:buNone/>
              <a:defRPr/>
            </a:lvl3pPr>
          </a:lstStyle>
          <a:p>
            <a:pPr lvl="0"/>
            <a:r>
              <a:rPr lang="fr-FR"/>
              <a:t>Niveau 1</a:t>
            </a:r>
          </a:p>
          <a:p>
            <a:pPr lvl="1"/>
            <a:r>
              <a:rPr lang="fr-FR"/>
              <a:t>Deuxième niveau</a:t>
            </a:r>
          </a:p>
        </p:txBody>
      </p:sp>
      <p:sp>
        <p:nvSpPr>
          <p:cNvPr id="12" name="Espace réservé du texte 7">
            <a:extLst>
              <a:ext uri="{FF2B5EF4-FFF2-40B4-BE49-F238E27FC236}">
                <a16:creationId xmlns:a16="http://schemas.microsoft.com/office/drawing/2014/main" id="{307BC792-471F-420C-80FC-D70926437CA6}"/>
              </a:ext>
            </a:extLst>
          </p:cNvPr>
          <p:cNvSpPr>
            <a:spLocks noGrp="1"/>
          </p:cNvSpPr>
          <p:nvPr>
            <p:ph type="body" sz="quarter" idx="13" hasCustomPrompt="1"/>
          </p:nvPr>
        </p:nvSpPr>
        <p:spPr>
          <a:xfrm>
            <a:off x="3348156" y="2967794"/>
            <a:ext cx="2628000" cy="531359"/>
          </a:xfrm>
          <a:solidFill>
            <a:schemeClr val="bg1"/>
          </a:solidFill>
          <a:effectLst>
            <a:outerShdw dist="50800" dir="16200000" algn="ctr" rotWithShape="0">
              <a:schemeClr val="accent1"/>
            </a:outerShdw>
          </a:effectLst>
        </p:spPr>
        <p:txBody>
          <a:bodyPr tIns="36000"/>
          <a:lstStyle>
            <a:lvl1pPr marL="0" indent="0">
              <a:buFontTx/>
              <a:buNone/>
              <a:tabLst>
                <a:tab pos="2484835" algn="r"/>
              </a:tabLst>
              <a:defRPr sz="1800">
                <a:latin typeface="+mj-lt"/>
              </a:defRPr>
            </a:lvl1pPr>
            <a:lvl2pPr marL="0" indent="0">
              <a:buFontTx/>
              <a:buNone/>
              <a:tabLst>
                <a:tab pos="2484835" algn="r"/>
              </a:tabLst>
              <a:defRPr sz="1000">
                <a:solidFill>
                  <a:schemeClr val="tx2"/>
                </a:solidFill>
              </a:defRPr>
            </a:lvl2pPr>
            <a:lvl3pPr marL="0" indent="0">
              <a:buFontTx/>
              <a:buNone/>
              <a:defRPr/>
            </a:lvl3pPr>
          </a:lstStyle>
          <a:p>
            <a:pPr lvl="0"/>
            <a:r>
              <a:rPr lang="fr-FR"/>
              <a:t>Niveau 1</a:t>
            </a:r>
          </a:p>
          <a:p>
            <a:pPr lvl="1"/>
            <a:r>
              <a:rPr lang="fr-FR"/>
              <a:t>Deuxième niveau</a:t>
            </a:r>
          </a:p>
        </p:txBody>
      </p:sp>
      <p:sp>
        <p:nvSpPr>
          <p:cNvPr id="9" name="Espace réservé pour une image  11">
            <a:extLst>
              <a:ext uri="{FF2B5EF4-FFF2-40B4-BE49-F238E27FC236}">
                <a16:creationId xmlns:a16="http://schemas.microsoft.com/office/drawing/2014/main" id="{ECF5C2D3-1F7E-4A1D-9A5F-81BC0BF70D86}"/>
              </a:ext>
            </a:extLst>
          </p:cNvPr>
          <p:cNvSpPr>
            <a:spLocks noGrp="1"/>
          </p:cNvSpPr>
          <p:nvPr>
            <p:ph type="pic" sz="quarter" idx="14"/>
          </p:nvPr>
        </p:nvSpPr>
        <p:spPr>
          <a:xfrm>
            <a:off x="6154923" y="1255104"/>
            <a:ext cx="2521533" cy="288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Tree>
    <p:extLst>
      <p:ext uri="{BB962C8B-B14F-4D97-AF65-F5344CB8AC3E}">
        <p14:creationId xmlns:p14="http://schemas.microsoft.com/office/powerpoint/2010/main" val="1265850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e +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6728" y="1290076"/>
            <a:ext cx="6120000" cy="597599"/>
          </a:xfrm>
        </p:spPr>
        <p:txBody>
          <a:bodyPr/>
          <a:lstStyle>
            <a:lvl1pPr>
              <a:defRPr sz="1300">
                <a:solidFill>
                  <a:schemeClr val="tx2"/>
                </a:solidFill>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467816"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9" name="Espace réservé pour une image  11"/>
          <p:cNvSpPr>
            <a:spLocks noGrp="1"/>
          </p:cNvSpPr>
          <p:nvPr>
            <p:ph type="pic" sz="quarter" idx="13"/>
          </p:nvPr>
        </p:nvSpPr>
        <p:spPr>
          <a:xfrm>
            <a:off x="3366000"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5"/>
          <p:cNvSpPr>
            <a:spLocks noGrp="1"/>
          </p:cNvSpPr>
          <p:nvPr>
            <p:ph type="body" sz="quarter" idx="14"/>
          </p:nvPr>
        </p:nvSpPr>
        <p:spPr>
          <a:xfrm>
            <a:off x="479089"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p:cNvSpPr>
            <a:spLocks noGrp="1"/>
          </p:cNvSpPr>
          <p:nvPr>
            <p:ph type="body" sz="quarter" idx="15"/>
          </p:nvPr>
        </p:nvSpPr>
        <p:spPr>
          <a:xfrm>
            <a:off x="3366000"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4" name="Espace réservé pour une image  11"/>
          <p:cNvSpPr>
            <a:spLocks noGrp="1"/>
          </p:cNvSpPr>
          <p:nvPr>
            <p:ph type="pic" sz="quarter" idx="16"/>
          </p:nvPr>
        </p:nvSpPr>
        <p:spPr>
          <a:xfrm>
            <a:off x="6265059"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15" name="Espace réservé du texte 5"/>
          <p:cNvSpPr>
            <a:spLocks noGrp="1"/>
          </p:cNvSpPr>
          <p:nvPr>
            <p:ph type="body" sz="quarter" idx="17"/>
          </p:nvPr>
        </p:nvSpPr>
        <p:spPr>
          <a:xfrm>
            <a:off x="6276331"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846001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e + Visuel + Verbatim">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4813" y="1431333"/>
            <a:ext cx="5040000" cy="566822"/>
          </a:xfrm>
        </p:spPr>
        <p:txBody>
          <a:bodyPr/>
          <a:lstStyle>
            <a:lvl1pPr>
              <a:defRPr>
                <a:solidFill>
                  <a:schemeClr val="tx2"/>
                </a:solidFill>
              </a:defRPr>
            </a:lvl1pPr>
            <a:lvl3pPr>
              <a:defRPr/>
            </a:lvl3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5652120" y="1419622"/>
            <a:ext cx="3023896" cy="144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14" name="Espace réservé du texte 13"/>
          <p:cNvSpPr>
            <a:spLocks noGrp="1"/>
          </p:cNvSpPr>
          <p:nvPr>
            <p:ph type="body" sz="quarter" idx="13"/>
          </p:nvPr>
        </p:nvSpPr>
        <p:spPr>
          <a:xfrm>
            <a:off x="5688456" y="3030802"/>
            <a:ext cx="2988000" cy="923330"/>
          </a:xfrm>
          <a:solidFill>
            <a:schemeClr val="bg1"/>
          </a:solidFill>
          <a:effectLst>
            <a:outerShdw dist="38100" dir="10800000" algn="ctr" rotWithShape="0">
              <a:schemeClr val="accent2"/>
            </a:outerShdw>
          </a:effectLst>
        </p:spPr>
        <p:txBody>
          <a:bodyPr lIns="108000"/>
          <a:lstStyle>
            <a:lvl1pPr>
              <a:defRPr sz="2000">
                <a:solidFill>
                  <a:schemeClr val="accent2"/>
                </a:solidFill>
                <a:latin typeface="+mj-lt"/>
              </a:defRPr>
            </a:lvl1pPr>
          </a:lstStyle>
          <a:p>
            <a:pPr lvl="0"/>
            <a:r>
              <a:rPr lang="fr-FR"/>
              <a:t>Cliquez pour modifier les styles du texte du masque</a:t>
            </a:r>
          </a:p>
        </p:txBody>
      </p:sp>
      <p:sp>
        <p:nvSpPr>
          <p:cNvPr id="7"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4059815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pour une image  11"/>
          <p:cNvSpPr>
            <a:spLocks noGrp="1"/>
          </p:cNvSpPr>
          <p:nvPr>
            <p:ph type="pic" sz="quarter" idx="12"/>
          </p:nvPr>
        </p:nvSpPr>
        <p:spPr>
          <a:xfrm>
            <a:off x="468000" y="1429022"/>
            <a:ext cx="8208000" cy="324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7"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980218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516680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tx2"/>
        </a:solidFill>
        <a:effectLst/>
      </p:bgPr>
    </p:bg>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FD05B129-1456-4470-AAA6-C3FD91972D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671888" y="1815704"/>
            <a:ext cx="1800225"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texte 6"/>
          <p:cNvSpPr>
            <a:spLocks noGrp="1"/>
          </p:cNvSpPr>
          <p:nvPr>
            <p:ph type="body" sz="quarter" idx="10"/>
          </p:nvPr>
        </p:nvSpPr>
        <p:spPr>
          <a:xfrm>
            <a:off x="3203576" y="4148581"/>
            <a:ext cx="2736850" cy="538609"/>
          </a:xfrm>
        </p:spPr>
        <p:txBody>
          <a:bodyPr anchor="b"/>
          <a:lstStyle>
            <a:lvl1pPr algn="ctr">
              <a:spcBef>
                <a:spcPts val="0"/>
              </a:spcBef>
              <a:spcAft>
                <a:spcPts val="0"/>
              </a:spcAft>
              <a:defRPr sz="1200">
                <a:latin typeface="+mj-lt"/>
              </a:defRPr>
            </a:lvl1pPr>
            <a:lvl2pPr algn="ctr">
              <a:spcBef>
                <a:spcPts val="0"/>
              </a:spcBef>
              <a:defRPr sz="1100">
                <a:solidFill>
                  <a:schemeClr val="bg1"/>
                </a:solidFill>
              </a:defRPr>
            </a:lvl2pPr>
            <a:lvl3pPr algn="ctr">
              <a:defRPr sz="900">
                <a:solidFill>
                  <a:schemeClr val="bg1"/>
                </a:solidFill>
              </a:defRPr>
            </a:lvl3pPr>
            <a:lvl4pPr algn="ctr">
              <a:defRPr sz="900">
                <a:solidFill>
                  <a:schemeClr val="bg1"/>
                </a:solidFill>
              </a:defRPr>
            </a:lvl4pPr>
            <a:lvl5pPr algn="ctr">
              <a:defRPr sz="900">
                <a:solidFill>
                  <a:schemeClr val="bg1"/>
                </a:solidFill>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1669389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obj" userDrawn="1">
  <p:cSld name="1_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r>
              <a:rPr lang="fr-FR"/>
              <a:t>Modifiez le style du titre</a:t>
            </a:r>
            <a:endParaRPr/>
          </a:p>
        </p:txBody>
      </p:sp>
      <p:sp>
        <p:nvSpPr>
          <p:cNvPr id="3" name="Espace réservé du contenu 2"/>
          <p:cNvSpPr>
            <a:spLocks noGrp="1"/>
          </p:cNvSpPr>
          <p:nvPr>
            <p:ph idx="1"/>
          </p:nvPr>
        </p:nvSpPr>
        <p:spPr bwMode="auto">
          <a:xfrm>
            <a:off x="404813" y="1032272"/>
            <a:ext cx="8135541" cy="779060"/>
          </a:xfrm>
        </p:spPr>
        <p:txBody>
          <a:bodyPr/>
          <a:lstStyle/>
          <a:p>
            <a:pPr lvl="0"/>
            <a:r>
              <a:rPr lang="fr-FR"/>
              <a:t>Cliquez pour modifier les styles du texte du masque</a:t>
            </a:r>
            <a:endParaRPr/>
          </a:p>
          <a:p>
            <a:pPr lvl="1"/>
            <a:r>
              <a:rPr lang="fr-FR"/>
              <a:t>Deuxième niveau</a:t>
            </a:r>
            <a:endParaRPr/>
          </a:p>
          <a:p>
            <a:pPr lvl="2"/>
            <a:r>
              <a:rPr lang="fr-FR"/>
              <a:t>Troisième niveau</a:t>
            </a:r>
            <a:endParaRPr/>
          </a:p>
          <a:p>
            <a:pPr lvl="3"/>
            <a:r>
              <a:rPr lang="fr-FR"/>
              <a:t>Quatrième niveau</a:t>
            </a:r>
            <a:endParaRPr/>
          </a:p>
          <a:p>
            <a:pPr lvl="4"/>
            <a:r>
              <a:rPr lang="fr-FR"/>
              <a:t>Cinquième niveau</a:t>
            </a:r>
            <a:endParaRPr/>
          </a:p>
        </p:txBody>
      </p:sp>
      <p:sp>
        <p:nvSpPr>
          <p:cNvPr id="4" name="Espace réservé de la date 3">
            <a:extLst>
              <a:ext uri="{FF2B5EF4-FFF2-40B4-BE49-F238E27FC236}">
                <a16:creationId xmlns:a16="http://schemas.microsoft.com/office/drawing/2014/main" id="{0439677E-EEF1-4AB1-BC7C-BD1B8A24F77C}"/>
              </a:ext>
            </a:extLst>
          </p:cNvPr>
          <p:cNvSpPr>
            <a:spLocks noGrp="1"/>
          </p:cNvSpPr>
          <p:nvPr>
            <p:ph type="dt" sz="half" idx="10"/>
          </p:nvPr>
        </p:nvSpPr>
        <p:spPr bwMode="auto">
          <a:xfrm>
            <a:off x="0" y="0"/>
            <a:ext cx="0" cy="0"/>
          </a:xfrm>
        </p:spPr>
        <p:txBody>
          <a:bodyPr/>
          <a:lstStyle>
            <a:lvl1pPr>
              <a:defRPr/>
            </a:lvl1pPr>
          </a:lstStyle>
          <a:p>
            <a:pPr defTabSz="342900">
              <a:defRPr/>
            </a:pPr>
            <a:fld id="{FC862307-1A57-4209-967F-91E87D651F46}" type="datetimeFigureOut">
              <a:rPr lang="fr-FR" sz="1350" smtClean="0">
                <a:solidFill>
                  <a:prstClr val="black"/>
                </a:solidFill>
              </a:rPr>
              <a:pPr defTabSz="342900">
                <a:defRPr/>
              </a:pPr>
              <a:t>07/05/2025</a:t>
            </a:fld>
            <a:endParaRPr lang="fr-FR" sz="1350">
              <a:solidFill>
                <a:prstClr val="black"/>
              </a:solidFill>
            </a:endParaRPr>
          </a:p>
        </p:txBody>
      </p:sp>
      <p:sp>
        <p:nvSpPr>
          <p:cNvPr id="5" name="Espace réservé du pied de page 4">
            <a:extLst>
              <a:ext uri="{FF2B5EF4-FFF2-40B4-BE49-F238E27FC236}">
                <a16:creationId xmlns:a16="http://schemas.microsoft.com/office/drawing/2014/main" id="{CF47DE43-25B6-4EC9-B1AD-79A65726C8B3}"/>
              </a:ext>
            </a:extLst>
          </p:cNvPr>
          <p:cNvSpPr>
            <a:spLocks noGrp="1"/>
          </p:cNvSpPr>
          <p:nvPr>
            <p:ph type="ftr" sz="quarter" idx="11"/>
          </p:nvPr>
        </p:nvSpPr>
        <p:spPr bwMode="auto">
          <a:xfrm>
            <a:off x="0" y="0"/>
            <a:ext cx="0" cy="0"/>
          </a:xfrm>
        </p:spPr>
        <p:txBody>
          <a:bodyPr/>
          <a:lstStyle>
            <a:lvl1pPr>
              <a:defRPr/>
            </a:lvl1pPr>
          </a:lstStyle>
          <a:p>
            <a:pPr defTabSz="342900">
              <a:defRPr/>
            </a:pPr>
            <a:endParaRPr lang="fr-FR" sz="1350">
              <a:solidFill>
                <a:prstClr val="black"/>
              </a:solidFill>
            </a:endParaRPr>
          </a:p>
        </p:txBody>
      </p:sp>
      <p:sp>
        <p:nvSpPr>
          <p:cNvPr id="6" name="Espace réservé du numéro de diapositive 5">
            <a:extLst>
              <a:ext uri="{FF2B5EF4-FFF2-40B4-BE49-F238E27FC236}">
                <a16:creationId xmlns:a16="http://schemas.microsoft.com/office/drawing/2014/main" id="{F37A2262-8737-4B79-814F-853F6B262F16}"/>
              </a:ext>
            </a:extLst>
          </p:cNvPr>
          <p:cNvSpPr>
            <a:spLocks noGrp="1"/>
          </p:cNvSpPr>
          <p:nvPr>
            <p:ph type="sldNum" sz="quarter" idx="12"/>
          </p:nvPr>
        </p:nvSpPr>
        <p:spPr bwMode="auto">
          <a:xfrm>
            <a:off x="0" y="0"/>
            <a:ext cx="0" cy="0"/>
          </a:xfrm>
        </p:spPr>
        <p:txBody>
          <a:bodyPr/>
          <a:lstStyle>
            <a:lvl1pPr>
              <a:defRPr/>
            </a:lvl1pPr>
          </a:lstStyle>
          <a:p>
            <a:pPr defTabSz="342900">
              <a:defRPr/>
            </a:pPr>
            <a:fld id="{6C693E9A-E23C-41A0-BA55-B16130774BAF}" type="slidenum">
              <a:rPr lang="fr-FR" sz="1350" smtClean="0">
                <a:solidFill>
                  <a:prstClr val="black"/>
                </a:solidFill>
              </a:rPr>
              <a:pPr defTabSz="342900">
                <a:defRPr/>
              </a:pPr>
              <a:t>‹N°›</a:t>
            </a:fld>
            <a:endParaRPr lang="fr-FR" sz="1350">
              <a:solidFill>
                <a:prstClr val="black"/>
              </a:solidFill>
            </a:endParaRPr>
          </a:p>
        </p:txBody>
      </p:sp>
    </p:spTree>
    <p:extLst>
      <p:ext uri="{BB962C8B-B14F-4D97-AF65-F5344CB8AC3E}">
        <p14:creationId xmlns:p14="http://schemas.microsoft.com/office/powerpoint/2010/main" val="442121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528067"/>
            <a:ext cx="8229600" cy="276999"/>
          </a:xfrm>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457200" y="1440064"/>
            <a:ext cx="4038600" cy="1613262"/>
          </a:xfrm>
        </p:spPr>
        <p:txBody>
          <a:bodyPr/>
          <a:lstStyle>
            <a:lvl1pPr>
              <a:defRPr sz="1950"/>
            </a:lvl1pPr>
            <a:lvl2pPr>
              <a:defRPr sz="1800"/>
            </a:lvl2pPr>
            <a:lvl3pPr>
              <a:defRPr sz="1500"/>
            </a:lvl3pPr>
            <a:lvl4pPr>
              <a:defRPr sz="1350"/>
            </a:lvl4pPr>
            <a:lvl5pPr>
              <a:defRPr sz="13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440064"/>
            <a:ext cx="4038600" cy="1613262"/>
          </a:xfrm>
        </p:spPr>
        <p:txBody>
          <a:bodyPr/>
          <a:lstStyle>
            <a:lvl1pPr>
              <a:defRPr sz="1950"/>
            </a:lvl1pPr>
            <a:lvl2pPr>
              <a:defRPr sz="1800"/>
            </a:lvl2pPr>
            <a:lvl3pPr>
              <a:defRPr sz="1500"/>
            </a:lvl3pPr>
            <a:lvl4pPr>
              <a:defRPr sz="1350"/>
            </a:lvl4pPr>
            <a:lvl5pPr>
              <a:defRPr sz="13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9">
            <a:extLst>
              <a:ext uri="{FF2B5EF4-FFF2-40B4-BE49-F238E27FC236}">
                <a16:creationId xmlns:a16="http://schemas.microsoft.com/office/drawing/2014/main" id="{A93EBF45-CB55-4B2E-A6ED-971A04DC8232}"/>
              </a:ext>
            </a:extLst>
          </p:cNvPr>
          <p:cNvSpPr>
            <a:spLocks noGrp="1"/>
          </p:cNvSpPr>
          <p:nvPr>
            <p:ph type="dt" sz="half" idx="10"/>
          </p:nvPr>
        </p:nvSpPr>
        <p:spPr>
          <a:xfrm>
            <a:off x="0" y="0"/>
            <a:ext cx="0" cy="0"/>
          </a:xfrm>
        </p:spPr>
        <p:txBody>
          <a:bodyPr/>
          <a:lstStyle>
            <a:lvl1pPr>
              <a:defRPr/>
            </a:lvl1pPr>
          </a:lstStyle>
          <a:p>
            <a:pPr defTabSz="342900">
              <a:defRPr/>
            </a:pPr>
            <a:fld id="{48795EEA-DA92-4575-AFA1-944CC2C074EF}" type="datetimeFigureOut">
              <a:rPr lang="fr-FR" sz="1350" smtClean="0">
                <a:solidFill>
                  <a:prstClr val="black"/>
                </a:solidFill>
              </a:rPr>
              <a:pPr defTabSz="342900">
                <a:defRPr/>
              </a:pPr>
              <a:t>07/05/2025</a:t>
            </a:fld>
            <a:endParaRPr lang="fr-FR" sz="1350">
              <a:solidFill>
                <a:prstClr val="black"/>
              </a:solidFill>
            </a:endParaRPr>
          </a:p>
        </p:txBody>
      </p:sp>
      <p:sp>
        <p:nvSpPr>
          <p:cNvPr id="6" name="Espace réservé du pied de page 21">
            <a:extLst>
              <a:ext uri="{FF2B5EF4-FFF2-40B4-BE49-F238E27FC236}">
                <a16:creationId xmlns:a16="http://schemas.microsoft.com/office/drawing/2014/main" id="{63277E92-449D-4BCE-8CE6-E00B2AD524C7}"/>
              </a:ext>
            </a:extLst>
          </p:cNvPr>
          <p:cNvSpPr>
            <a:spLocks noGrp="1"/>
          </p:cNvSpPr>
          <p:nvPr>
            <p:ph type="ftr" sz="quarter" idx="11"/>
          </p:nvPr>
        </p:nvSpPr>
        <p:spPr>
          <a:xfrm>
            <a:off x="0" y="0"/>
            <a:ext cx="0" cy="0"/>
          </a:xfrm>
        </p:spPr>
        <p:txBody>
          <a:bodyPr/>
          <a:lstStyle>
            <a:lvl1pPr>
              <a:defRPr/>
            </a:lvl1pPr>
          </a:lstStyle>
          <a:p>
            <a:pPr defTabSz="342900">
              <a:defRPr/>
            </a:pPr>
            <a:endParaRPr lang="fr-FR" sz="1350">
              <a:solidFill>
                <a:prstClr val="black"/>
              </a:solidFill>
            </a:endParaRPr>
          </a:p>
        </p:txBody>
      </p:sp>
      <p:sp>
        <p:nvSpPr>
          <p:cNvPr id="7" name="Espace réservé du numéro de diapositive 17">
            <a:extLst>
              <a:ext uri="{FF2B5EF4-FFF2-40B4-BE49-F238E27FC236}">
                <a16:creationId xmlns:a16="http://schemas.microsoft.com/office/drawing/2014/main" id="{20366A54-4A83-4966-AE23-223283E23897}"/>
              </a:ext>
            </a:extLst>
          </p:cNvPr>
          <p:cNvSpPr>
            <a:spLocks noGrp="1"/>
          </p:cNvSpPr>
          <p:nvPr>
            <p:ph type="sldNum" sz="quarter" idx="12"/>
          </p:nvPr>
        </p:nvSpPr>
        <p:spPr>
          <a:xfrm>
            <a:off x="0" y="0"/>
            <a:ext cx="0" cy="0"/>
          </a:xfrm>
        </p:spPr>
        <p:txBody>
          <a:bodyPr/>
          <a:lstStyle>
            <a:lvl1pPr>
              <a:defRPr/>
            </a:lvl1pPr>
          </a:lstStyle>
          <a:p>
            <a:pPr defTabSz="342900">
              <a:defRPr/>
            </a:pPr>
            <a:fld id="{9B41E94F-F5EC-4E29-BEB8-03EF4F92B5AE}" type="slidenum">
              <a:rPr lang="fr-FR" altLang="fr-FR" sz="1350" smtClean="0">
                <a:solidFill>
                  <a:prstClr val="black"/>
                </a:solidFill>
              </a:rPr>
              <a:pPr defTabSz="342900">
                <a:defRPr/>
              </a:pPr>
              <a:t>‹N°›</a:t>
            </a:fld>
            <a:endParaRPr lang="fr-FR" altLang="fr-FR" sz="1350">
              <a:solidFill>
                <a:prstClr val="black"/>
              </a:solidFill>
            </a:endParaRPr>
          </a:p>
        </p:txBody>
      </p:sp>
    </p:spTree>
    <p:extLst>
      <p:ext uri="{BB962C8B-B14F-4D97-AF65-F5344CB8AC3E}">
        <p14:creationId xmlns:p14="http://schemas.microsoft.com/office/powerpoint/2010/main" val="3732305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verture">
    <p:bg>
      <p:bgPr>
        <a:solidFill>
          <a:schemeClr val="tx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EC2EC7D-D35D-49FE-BA44-2D09246810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40532" y="3877866"/>
            <a:ext cx="1332310"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9380" y="784324"/>
            <a:ext cx="3240000" cy="923330"/>
          </a:xfrm>
        </p:spPr>
        <p:txBody>
          <a:bodyPr/>
          <a:lstStyle>
            <a:lvl1pPr algn="l">
              <a:defRPr sz="3000" b="1">
                <a:solidFill>
                  <a:schemeClr val="bg1"/>
                </a:solidFill>
                <a:latin typeface="+mj-lt"/>
              </a:defRPr>
            </a:lvl1pPr>
          </a:lstStyle>
          <a:p>
            <a:r>
              <a:rPr lang="fr-FR"/>
              <a:t>Modifiez le style du titre</a:t>
            </a:r>
          </a:p>
        </p:txBody>
      </p:sp>
      <p:sp>
        <p:nvSpPr>
          <p:cNvPr id="3" name="Sous-titre 2"/>
          <p:cNvSpPr>
            <a:spLocks noGrp="1"/>
          </p:cNvSpPr>
          <p:nvPr>
            <p:ph type="subTitle" idx="1"/>
          </p:nvPr>
        </p:nvSpPr>
        <p:spPr>
          <a:xfrm>
            <a:off x="395287" y="168773"/>
            <a:ext cx="3240000" cy="615553"/>
          </a:xfrm>
        </p:spPr>
        <p:txBody>
          <a:bodyPr anchor="b"/>
          <a:lstStyle>
            <a:lvl1pPr marL="0" indent="0" algn="l">
              <a:buNone/>
              <a:defRPr sz="200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fr-FR"/>
              <a:t>Modifiez le style des sous-titres du masque</a:t>
            </a:r>
          </a:p>
        </p:txBody>
      </p:sp>
      <p:sp>
        <p:nvSpPr>
          <p:cNvPr id="9" name="Espace réservé pour une image  11"/>
          <p:cNvSpPr>
            <a:spLocks noGrp="1"/>
          </p:cNvSpPr>
          <p:nvPr>
            <p:ph type="pic" sz="quarter" idx="12"/>
          </p:nvPr>
        </p:nvSpPr>
        <p:spPr>
          <a:xfrm>
            <a:off x="3744456" y="476550"/>
            <a:ext cx="4932000" cy="4233038"/>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Tree>
    <p:extLst>
      <p:ext uri="{BB962C8B-B14F-4D97-AF65-F5344CB8AC3E}">
        <p14:creationId xmlns:p14="http://schemas.microsoft.com/office/powerpoint/2010/main" val="57909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mmair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04607" y="357577"/>
            <a:ext cx="8136000" cy="430887"/>
          </a:xfrm>
        </p:spPr>
        <p:txBody>
          <a:bodyPr/>
          <a:lstStyle>
            <a:lvl1pPr>
              <a:defRPr sz="2800" b="1">
                <a:solidFill>
                  <a:schemeClr val="tx2"/>
                </a:solidFill>
                <a:latin typeface="+mj-lt"/>
              </a:defRPr>
            </a:lvl1pPr>
          </a:lstStyle>
          <a:p>
            <a:r>
              <a:rPr lang="fr-FR"/>
              <a:t>Modifiez le style du titre</a:t>
            </a:r>
          </a:p>
        </p:txBody>
      </p:sp>
      <p:sp>
        <p:nvSpPr>
          <p:cNvPr id="8" name="Espace réservé du texte 7"/>
          <p:cNvSpPr>
            <a:spLocks noGrp="1"/>
          </p:cNvSpPr>
          <p:nvPr>
            <p:ph type="body" sz="quarter" idx="10"/>
          </p:nvPr>
        </p:nvSpPr>
        <p:spPr>
          <a:xfrm>
            <a:off x="432793" y="1311611"/>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0" name="Espace réservé du texte 7"/>
          <p:cNvSpPr>
            <a:spLocks noGrp="1"/>
          </p:cNvSpPr>
          <p:nvPr>
            <p:ph type="body" sz="quarter" idx="11"/>
          </p:nvPr>
        </p:nvSpPr>
        <p:spPr>
          <a:xfrm>
            <a:off x="3348156" y="1311610"/>
            <a:ext cx="2628000" cy="1069968"/>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9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1" name="Espace réservé du texte 7"/>
          <p:cNvSpPr>
            <a:spLocks noGrp="1"/>
          </p:cNvSpPr>
          <p:nvPr>
            <p:ph type="body" sz="quarter" idx="12"/>
          </p:nvPr>
        </p:nvSpPr>
        <p:spPr>
          <a:xfrm>
            <a:off x="432793" y="2967795"/>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2" name="Espace réservé du texte 7"/>
          <p:cNvSpPr>
            <a:spLocks noGrp="1"/>
          </p:cNvSpPr>
          <p:nvPr>
            <p:ph type="body" sz="quarter" idx="13"/>
          </p:nvPr>
        </p:nvSpPr>
        <p:spPr>
          <a:xfrm>
            <a:off x="3348156" y="2967795"/>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9" name="Espace réservé pour une image  11"/>
          <p:cNvSpPr>
            <a:spLocks noGrp="1"/>
          </p:cNvSpPr>
          <p:nvPr>
            <p:ph type="pic" sz="quarter" idx="14"/>
          </p:nvPr>
        </p:nvSpPr>
        <p:spPr>
          <a:xfrm>
            <a:off x="6154924" y="1255104"/>
            <a:ext cx="2521533" cy="288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Tree>
    <p:extLst>
      <p:ext uri="{BB962C8B-B14F-4D97-AF65-F5344CB8AC3E}">
        <p14:creationId xmlns:p14="http://schemas.microsoft.com/office/powerpoint/2010/main" val="4024613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3" y="1453999"/>
            <a:ext cx="7813241" cy="553998"/>
          </a:xfrm>
        </p:spPr>
        <p:txBody>
          <a:bodyPr/>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719573" y="126961"/>
            <a:ext cx="7813241" cy="1292662"/>
          </a:xfrm>
        </p:spPr>
        <p:txBody>
          <a:bodyPr anchor="b"/>
          <a:lstStyle>
            <a:lvl1pPr marL="0" indent="0">
              <a:spcBef>
                <a:spcPts val="0"/>
              </a:spcBef>
              <a:buNone/>
              <a:defRPr sz="4200">
                <a:solidFill>
                  <a:schemeClr val="tx2"/>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209890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2" y="1453999"/>
            <a:ext cx="7813241" cy="553998"/>
          </a:xfrm>
        </p:spPr>
        <p:txBody>
          <a:bodyPr anchor="t"/>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hasCustomPrompt="1"/>
          </p:nvPr>
        </p:nvSpPr>
        <p:spPr>
          <a:xfrm>
            <a:off x="719572" y="773291"/>
            <a:ext cx="7813241" cy="646331"/>
          </a:xfrm>
        </p:spPr>
        <p:txBody>
          <a:bodyPr anchor="b"/>
          <a:lstStyle>
            <a:lvl1pPr marL="0" indent="0">
              <a:spcBef>
                <a:spcPts val="0"/>
              </a:spcBef>
              <a:buNone/>
              <a:defRPr sz="4200">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a:t>Surtitre</a:t>
            </a:r>
          </a:p>
        </p:txBody>
      </p:sp>
    </p:spTree>
    <p:extLst>
      <p:ext uri="{BB962C8B-B14F-4D97-AF65-F5344CB8AC3E}">
        <p14:creationId xmlns:p14="http://schemas.microsoft.com/office/powerpoint/2010/main" val="139761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Partie 2">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3" y="1453999"/>
            <a:ext cx="7813241" cy="553998"/>
          </a:xfrm>
        </p:spPr>
        <p:txBody>
          <a:bodyPr/>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719573" y="126961"/>
            <a:ext cx="7813241" cy="1292662"/>
          </a:xfrm>
        </p:spPr>
        <p:txBody>
          <a:bodyPr anchor="b"/>
          <a:lstStyle>
            <a:lvl1pPr marL="0" indent="0">
              <a:spcBef>
                <a:spcPts val="0"/>
              </a:spcBef>
              <a:buNone/>
              <a:defRPr sz="4200">
                <a:solidFill>
                  <a:schemeClr val="tx2"/>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433777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e + Verbatim + Visuel">
    <p:spTree>
      <p:nvGrpSpPr>
        <p:cNvPr id="1" name=""/>
        <p:cNvGrpSpPr/>
        <p:nvPr/>
      </p:nvGrpSpPr>
      <p:grpSpPr>
        <a:xfrm>
          <a:off x="0" y="0"/>
          <a:ext cx="0" cy="0"/>
          <a:chOff x="0" y="0"/>
          <a:chExt cx="0" cy="0"/>
        </a:xfrm>
      </p:grpSpPr>
      <p:sp>
        <p:nvSpPr>
          <p:cNvPr id="12" name="Espace réservé pour une image  11"/>
          <p:cNvSpPr>
            <a:spLocks noGrp="1"/>
          </p:cNvSpPr>
          <p:nvPr>
            <p:ph type="pic" sz="quarter" idx="12"/>
          </p:nvPr>
        </p:nvSpPr>
        <p:spPr>
          <a:xfrm>
            <a:off x="0" y="3255826"/>
            <a:ext cx="9144000" cy="1887674"/>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4813" y="1167595"/>
            <a:ext cx="5040000" cy="809885"/>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
        <p:nvSpPr>
          <p:cNvPr id="14" name="Espace réservé du texte 13"/>
          <p:cNvSpPr>
            <a:spLocks noGrp="1"/>
          </p:cNvSpPr>
          <p:nvPr>
            <p:ph type="body" sz="quarter" idx="13"/>
          </p:nvPr>
        </p:nvSpPr>
        <p:spPr>
          <a:xfrm>
            <a:off x="5652120" y="1167595"/>
            <a:ext cx="2880000" cy="923330"/>
          </a:xfrm>
          <a:solidFill>
            <a:schemeClr val="bg1"/>
          </a:solidFill>
          <a:effectLst>
            <a:outerShdw dist="38100" dir="10800000" algn="ctr" rotWithShape="0">
              <a:schemeClr val="accent3"/>
            </a:outerShdw>
          </a:effectLst>
        </p:spPr>
        <p:txBody>
          <a:bodyPr lIns="144000"/>
          <a:lstStyle>
            <a:lvl1pPr>
              <a:defRPr sz="2000">
                <a:solidFill>
                  <a:schemeClr val="accent3"/>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4123533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824029" y="1167703"/>
            <a:ext cx="3708412" cy="813043"/>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pour une image  11"/>
          <p:cNvSpPr>
            <a:spLocks noGrp="1"/>
          </p:cNvSpPr>
          <p:nvPr>
            <p:ph type="pic" sz="quarter" idx="12"/>
          </p:nvPr>
        </p:nvSpPr>
        <p:spPr>
          <a:xfrm>
            <a:off x="406729" y="1183640"/>
            <a:ext cx="4140000" cy="3528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478247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e + 2 visuels + Chiffres clé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6730" y="1290076"/>
            <a:ext cx="5371271" cy="597599"/>
          </a:xfrm>
        </p:spPr>
        <p:txBody>
          <a:bodyPr/>
          <a:lstStyle>
            <a:lvl1pPr>
              <a:defRPr sz="1300">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467816" y="2193858"/>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9" name="Espace réservé pour une image  11"/>
          <p:cNvSpPr>
            <a:spLocks noGrp="1"/>
          </p:cNvSpPr>
          <p:nvPr>
            <p:ph type="pic" sz="quarter" idx="13"/>
          </p:nvPr>
        </p:nvSpPr>
        <p:spPr>
          <a:xfrm>
            <a:off x="3366000" y="2193858"/>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5"/>
          <p:cNvSpPr>
            <a:spLocks noGrp="1"/>
          </p:cNvSpPr>
          <p:nvPr>
            <p:ph type="body" sz="quarter" idx="14"/>
          </p:nvPr>
        </p:nvSpPr>
        <p:spPr>
          <a:xfrm>
            <a:off x="479089"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p:cNvSpPr>
            <a:spLocks noGrp="1"/>
          </p:cNvSpPr>
          <p:nvPr>
            <p:ph type="body" sz="quarter" idx="15"/>
          </p:nvPr>
        </p:nvSpPr>
        <p:spPr>
          <a:xfrm>
            <a:off x="3366000"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12"/>
          <p:cNvSpPr>
            <a:spLocks noGrp="1"/>
          </p:cNvSpPr>
          <p:nvPr>
            <p:ph type="body" sz="quarter" idx="16"/>
          </p:nvPr>
        </p:nvSpPr>
        <p:spPr>
          <a:xfrm>
            <a:off x="6408205" y="1290075"/>
            <a:ext cx="2735797" cy="3405911"/>
          </a:xfrm>
          <a:solidFill>
            <a:schemeClr val="tx2"/>
          </a:solidFill>
        </p:spPr>
        <p:txBody>
          <a:bodyPr lIns="108000" tIns="360000" rIns="108000" bIns="288000">
            <a:noAutofit/>
          </a:bodyPr>
          <a:lstStyle>
            <a:lvl1pPr algn="ctr">
              <a:spcBef>
                <a:spcPts val="0"/>
              </a:spcBef>
              <a:defRPr sz="3000">
                <a:latin typeface="+mj-lt"/>
              </a:defRPr>
            </a:lvl1pPr>
            <a:lvl2pPr algn="ctr">
              <a:spcBef>
                <a:spcPts val="0"/>
              </a:spcBef>
              <a:defRPr sz="13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14"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814606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e +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6728" y="1290076"/>
            <a:ext cx="6120000" cy="597599"/>
          </a:xfrm>
        </p:spPr>
        <p:txBody>
          <a:bodyPr/>
          <a:lstStyle>
            <a:lvl1pPr>
              <a:defRPr sz="1300">
                <a:solidFill>
                  <a:schemeClr val="tx2"/>
                </a:solidFill>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467816"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9" name="Espace réservé pour une image  11"/>
          <p:cNvSpPr>
            <a:spLocks noGrp="1"/>
          </p:cNvSpPr>
          <p:nvPr>
            <p:ph type="pic" sz="quarter" idx="13"/>
          </p:nvPr>
        </p:nvSpPr>
        <p:spPr>
          <a:xfrm>
            <a:off x="3366000"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5"/>
          <p:cNvSpPr>
            <a:spLocks noGrp="1"/>
          </p:cNvSpPr>
          <p:nvPr>
            <p:ph type="body" sz="quarter" idx="14"/>
          </p:nvPr>
        </p:nvSpPr>
        <p:spPr>
          <a:xfrm>
            <a:off x="479089"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p:cNvSpPr>
            <a:spLocks noGrp="1"/>
          </p:cNvSpPr>
          <p:nvPr>
            <p:ph type="body" sz="quarter" idx="15"/>
          </p:nvPr>
        </p:nvSpPr>
        <p:spPr>
          <a:xfrm>
            <a:off x="3366000"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4" name="Espace réservé pour une image  11"/>
          <p:cNvSpPr>
            <a:spLocks noGrp="1"/>
          </p:cNvSpPr>
          <p:nvPr>
            <p:ph type="pic" sz="quarter" idx="16"/>
          </p:nvPr>
        </p:nvSpPr>
        <p:spPr>
          <a:xfrm>
            <a:off x="6265059"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15" name="Espace réservé du texte 5"/>
          <p:cNvSpPr>
            <a:spLocks noGrp="1"/>
          </p:cNvSpPr>
          <p:nvPr>
            <p:ph type="body" sz="quarter" idx="17"/>
          </p:nvPr>
        </p:nvSpPr>
        <p:spPr>
          <a:xfrm>
            <a:off x="6276331"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218889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e + Visuel + Verbatim">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4813" y="1431333"/>
            <a:ext cx="5040000" cy="566822"/>
          </a:xfrm>
        </p:spPr>
        <p:txBody>
          <a:bodyPr/>
          <a:lstStyle>
            <a:lvl1pPr>
              <a:defRPr>
                <a:solidFill>
                  <a:schemeClr val="tx2"/>
                </a:solidFill>
              </a:defRPr>
            </a:lvl1pPr>
            <a:lvl3pPr>
              <a:defRPr/>
            </a:lvl3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5652120" y="1419622"/>
            <a:ext cx="3023896" cy="144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14" name="Espace réservé du texte 13"/>
          <p:cNvSpPr>
            <a:spLocks noGrp="1"/>
          </p:cNvSpPr>
          <p:nvPr>
            <p:ph type="body" sz="quarter" idx="13"/>
          </p:nvPr>
        </p:nvSpPr>
        <p:spPr>
          <a:xfrm>
            <a:off x="5688456" y="3030802"/>
            <a:ext cx="2988000" cy="923330"/>
          </a:xfrm>
          <a:solidFill>
            <a:schemeClr val="bg1"/>
          </a:solidFill>
          <a:effectLst>
            <a:outerShdw dist="38100" dir="10800000" algn="ctr" rotWithShape="0">
              <a:schemeClr val="accent2"/>
            </a:outerShdw>
          </a:effectLst>
        </p:spPr>
        <p:txBody>
          <a:bodyPr lIns="108000"/>
          <a:lstStyle>
            <a:lvl1pPr>
              <a:defRPr sz="2000">
                <a:solidFill>
                  <a:schemeClr val="accent2"/>
                </a:solidFill>
                <a:latin typeface="+mj-lt"/>
              </a:defRPr>
            </a:lvl1pPr>
          </a:lstStyle>
          <a:p>
            <a:pPr lvl="0"/>
            <a:r>
              <a:rPr lang="fr-FR"/>
              <a:t>Cliquez pour modifier les styles du texte du masque</a:t>
            </a:r>
          </a:p>
        </p:txBody>
      </p:sp>
      <p:sp>
        <p:nvSpPr>
          <p:cNvPr id="7"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4858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pour une image  11"/>
          <p:cNvSpPr>
            <a:spLocks noGrp="1"/>
          </p:cNvSpPr>
          <p:nvPr>
            <p:ph type="pic" sz="quarter" idx="12"/>
          </p:nvPr>
        </p:nvSpPr>
        <p:spPr>
          <a:xfrm>
            <a:off x="468000" y="1429022"/>
            <a:ext cx="8208000" cy="324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7"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2448799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710886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tx2"/>
        </a:solidFill>
        <a:effectLst/>
      </p:bgPr>
    </p:bg>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142293C2-C827-4898-A35D-24C530B7C6C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5526" y="303498"/>
            <a:ext cx="1800225"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texte 6"/>
          <p:cNvSpPr>
            <a:spLocks noGrp="1"/>
          </p:cNvSpPr>
          <p:nvPr>
            <p:ph type="body" sz="quarter" idx="10"/>
          </p:nvPr>
        </p:nvSpPr>
        <p:spPr>
          <a:xfrm>
            <a:off x="3203576" y="4148581"/>
            <a:ext cx="2736850" cy="538609"/>
          </a:xfrm>
        </p:spPr>
        <p:txBody>
          <a:bodyPr anchor="b"/>
          <a:lstStyle>
            <a:lvl1pPr algn="ctr">
              <a:spcBef>
                <a:spcPts val="0"/>
              </a:spcBef>
              <a:spcAft>
                <a:spcPts val="0"/>
              </a:spcAft>
              <a:defRPr sz="1200">
                <a:latin typeface="+mj-lt"/>
              </a:defRPr>
            </a:lvl1pPr>
            <a:lvl2pPr algn="ctr">
              <a:spcBef>
                <a:spcPts val="0"/>
              </a:spcBef>
              <a:defRPr sz="1100">
                <a:solidFill>
                  <a:schemeClr val="bg1"/>
                </a:solidFill>
              </a:defRPr>
            </a:lvl2pPr>
            <a:lvl3pPr algn="ctr">
              <a:defRPr sz="900">
                <a:solidFill>
                  <a:schemeClr val="bg1"/>
                </a:solidFill>
              </a:defRPr>
            </a:lvl3pPr>
            <a:lvl4pPr algn="ctr">
              <a:defRPr sz="900">
                <a:solidFill>
                  <a:schemeClr val="bg1"/>
                </a:solidFill>
              </a:defRPr>
            </a:lvl4pPr>
            <a:lvl5pPr algn="ctr">
              <a:defRPr sz="900">
                <a:solidFill>
                  <a:schemeClr val="bg1"/>
                </a:solidFill>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1121480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verture">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99380" y="784324"/>
            <a:ext cx="3240000" cy="923330"/>
          </a:xfrm>
        </p:spPr>
        <p:txBody>
          <a:bodyPr anchor="t"/>
          <a:lstStyle>
            <a:lvl1pPr algn="l">
              <a:defRPr sz="3000" b="1">
                <a:solidFill>
                  <a:schemeClr val="bg1"/>
                </a:solidFill>
                <a:latin typeface="+mj-lt"/>
              </a:defRPr>
            </a:lvl1pPr>
          </a:lstStyle>
          <a:p>
            <a:r>
              <a:rPr lang="fr-FR"/>
              <a:t>Modifiez le style du titre</a:t>
            </a:r>
          </a:p>
        </p:txBody>
      </p:sp>
      <p:sp>
        <p:nvSpPr>
          <p:cNvPr id="3" name="Sous-titre 2"/>
          <p:cNvSpPr>
            <a:spLocks noGrp="1"/>
          </p:cNvSpPr>
          <p:nvPr>
            <p:ph type="subTitle" idx="1" hasCustomPrompt="1"/>
          </p:nvPr>
        </p:nvSpPr>
        <p:spPr>
          <a:xfrm>
            <a:off x="395287" y="476549"/>
            <a:ext cx="3240000" cy="307777"/>
          </a:xfrm>
        </p:spPr>
        <p:txBody>
          <a:bodyPr anchor="b"/>
          <a:lstStyle>
            <a:lvl1pPr marL="0" indent="0" algn="l">
              <a:buNone/>
              <a:defRPr sz="200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fr-FR"/>
              <a:t>Date</a:t>
            </a:r>
          </a:p>
        </p:txBody>
      </p:sp>
      <p:sp>
        <p:nvSpPr>
          <p:cNvPr id="9" name="Espace réservé pour une image  11">
            <a:extLst>
              <a:ext uri="{FF2B5EF4-FFF2-40B4-BE49-F238E27FC236}">
                <a16:creationId xmlns:a16="http://schemas.microsoft.com/office/drawing/2014/main" id="{E44C1F80-45E2-47E6-B603-A874852F7A35}"/>
              </a:ext>
            </a:extLst>
          </p:cNvPr>
          <p:cNvSpPr>
            <a:spLocks noGrp="1"/>
          </p:cNvSpPr>
          <p:nvPr>
            <p:ph type="pic" sz="quarter" idx="12"/>
          </p:nvPr>
        </p:nvSpPr>
        <p:spPr>
          <a:xfrm>
            <a:off x="3744456" y="476550"/>
            <a:ext cx="4932000" cy="4233038"/>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pic>
        <p:nvPicPr>
          <p:cNvPr id="8" name="Image 7">
            <a:extLst>
              <a:ext uri="{FF2B5EF4-FFF2-40B4-BE49-F238E27FC236}">
                <a16:creationId xmlns:a16="http://schemas.microsoft.com/office/drawing/2014/main" id="{C47C4E64-771E-4F97-8960-2B72DC76A2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0505" y="3878337"/>
            <a:ext cx="1332000" cy="831250"/>
          </a:xfrm>
          <a:prstGeom prst="rect">
            <a:avLst/>
          </a:prstGeom>
        </p:spPr>
      </p:pic>
    </p:spTree>
    <p:extLst>
      <p:ext uri="{BB962C8B-B14F-4D97-AF65-F5344CB8AC3E}">
        <p14:creationId xmlns:p14="http://schemas.microsoft.com/office/powerpoint/2010/main" val="250376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Parti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2" y="1453999"/>
            <a:ext cx="7813241" cy="553998"/>
          </a:xfrm>
        </p:spPr>
        <p:txBody>
          <a:bodyPr anchor="t"/>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hasCustomPrompt="1"/>
          </p:nvPr>
        </p:nvSpPr>
        <p:spPr>
          <a:xfrm>
            <a:off x="719572" y="773291"/>
            <a:ext cx="7813241" cy="646331"/>
          </a:xfrm>
        </p:spPr>
        <p:txBody>
          <a:bodyPr anchor="b"/>
          <a:lstStyle>
            <a:lvl1pPr marL="0" indent="0">
              <a:spcBef>
                <a:spcPts val="0"/>
              </a:spcBef>
              <a:buNone/>
              <a:defRPr sz="4200">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a:t>Surtitre</a:t>
            </a:r>
          </a:p>
        </p:txBody>
      </p:sp>
    </p:spTree>
    <p:extLst>
      <p:ext uri="{BB962C8B-B14F-4D97-AF65-F5344CB8AC3E}">
        <p14:creationId xmlns:p14="http://schemas.microsoft.com/office/powerpoint/2010/main" val="2675863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mmai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EADE7-B676-4E62-9FBC-46B4325461BC}"/>
              </a:ext>
            </a:extLst>
          </p:cNvPr>
          <p:cNvSpPr>
            <a:spLocks noGrp="1"/>
          </p:cNvSpPr>
          <p:nvPr>
            <p:ph type="title"/>
          </p:nvPr>
        </p:nvSpPr>
        <p:spPr>
          <a:xfrm>
            <a:off x="404607" y="357577"/>
            <a:ext cx="8136000" cy="430887"/>
          </a:xfrm>
        </p:spPr>
        <p:txBody>
          <a:bodyPr/>
          <a:lstStyle>
            <a:lvl1pPr>
              <a:defRPr sz="2800" b="1">
                <a:solidFill>
                  <a:schemeClr val="tx2"/>
                </a:solidFill>
                <a:latin typeface="+mj-lt"/>
              </a:defRPr>
            </a:lvl1pPr>
          </a:lstStyle>
          <a:p>
            <a:r>
              <a:rPr lang="fr-FR"/>
              <a:t>Modifiez le style du titre</a:t>
            </a:r>
          </a:p>
        </p:txBody>
      </p:sp>
      <p:sp>
        <p:nvSpPr>
          <p:cNvPr id="8" name="Espace réservé du texte 7">
            <a:extLst>
              <a:ext uri="{FF2B5EF4-FFF2-40B4-BE49-F238E27FC236}">
                <a16:creationId xmlns:a16="http://schemas.microsoft.com/office/drawing/2014/main" id="{FFF217A4-BEB5-470B-A0C1-41460388D0D5}"/>
              </a:ext>
            </a:extLst>
          </p:cNvPr>
          <p:cNvSpPr>
            <a:spLocks noGrp="1"/>
          </p:cNvSpPr>
          <p:nvPr>
            <p:ph type="body" sz="quarter" idx="10" hasCustomPrompt="1"/>
          </p:nvPr>
        </p:nvSpPr>
        <p:spPr>
          <a:xfrm>
            <a:off x="432793" y="1311611"/>
            <a:ext cx="2628000" cy="531359"/>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Niveau 1</a:t>
            </a:r>
          </a:p>
          <a:p>
            <a:pPr lvl="1"/>
            <a:r>
              <a:rPr lang="fr-FR"/>
              <a:t>Deuxième niveau</a:t>
            </a:r>
          </a:p>
        </p:txBody>
      </p:sp>
      <p:sp>
        <p:nvSpPr>
          <p:cNvPr id="10" name="Espace réservé du texte 7">
            <a:extLst>
              <a:ext uri="{FF2B5EF4-FFF2-40B4-BE49-F238E27FC236}">
                <a16:creationId xmlns:a16="http://schemas.microsoft.com/office/drawing/2014/main" id="{A43AB0D2-FF72-47D1-89A1-5A00170723E4}"/>
              </a:ext>
            </a:extLst>
          </p:cNvPr>
          <p:cNvSpPr>
            <a:spLocks noGrp="1"/>
          </p:cNvSpPr>
          <p:nvPr>
            <p:ph type="body" sz="quarter" idx="11" hasCustomPrompt="1"/>
          </p:nvPr>
        </p:nvSpPr>
        <p:spPr>
          <a:xfrm>
            <a:off x="3348156" y="1311610"/>
            <a:ext cx="2628000" cy="515970"/>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900">
                <a:solidFill>
                  <a:schemeClr val="tx2"/>
                </a:solidFill>
              </a:defRPr>
            </a:lvl2pPr>
            <a:lvl3pPr marL="0" indent="0">
              <a:buFontTx/>
              <a:buNone/>
              <a:defRPr/>
            </a:lvl3pPr>
          </a:lstStyle>
          <a:p>
            <a:pPr lvl="0"/>
            <a:r>
              <a:rPr lang="fr-FR"/>
              <a:t>Niveau 1</a:t>
            </a:r>
          </a:p>
          <a:p>
            <a:pPr lvl="1"/>
            <a:r>
              <a:rPr lang="fr-FR"/>
              <a:t>Deuxième niveau</a:t>
            </a:r>
          </a:p>
        </p:txBody>
      </p:sp>
      <p:sp>
        <p:nvSpPr>
          <p:cNvPr id="11" name="Espace réservé du texte 7">
            <a:extLst>
              <a:ext uri="{FF2B5EF4-FFF2-40B4-BE49-F238E27FC236}">
                <a16:creationId xmlns:a16="http://schemas.microsoft.com/office/drawing/2014/main" id="{A8C64512-32D1-433C-AABA-E33A162398F8}"/>
              </a:ext>
            </a:extLst>
          </p:cNvPr>
          <p:cNvSpPr>
            <a:spLocks noGrp="1"/>
          </p:cNvSpPr>
          <p:nvPr>
            <p:ph type="body" sz="quarter" idx="12" hasCustomPrompt="1"/>
          </p:nvPr>
        </p:nvSpPr>
        <p:spPr>
          <a:xfrm>
            <a:off x="432793" y="2967795"/>
            <a:ext cx="2628000" cy="531359"/>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Niveau 1</a:t>
            </a:r>
          </a:p>
          <a:p>
            <a:pPr lvl="1"/>
            <a:r>
              <a:rPr lang="fr-FR"/>
              <a:t>Deuxième niveau</a:t>
            </a:r>
          </a:p>
        </p:txBody>
      </p:sp>
      <p:sp>
        <p:nvSpPr>
          <p:cNvPr id="12" name="Espace réservé du texte 7">
            <a:extLst>
              <a:ext uri="{FF2B5EF4-FFF2-40B4-BE49-F238E27FC236}">
                <a16:creationId xmlns:a16="http://schemas.microsoft.com/office/drawing/2014/main" id="{307BC792-471F-420C-80FC-D70926437CA6}"/>
              </a:ext>
            </a:extLst>
          </p:cNvPr>
          <p:cNvSpPr>
            <a:spLocks noGrp="1"/>
          </p:cNvSpPr>
          <p:nvPr>
            <p:ph type="body" sz="quarter" idx="13" hasCustomPrompt="1"/>
          </p:nvPr>
        </p:nvSpPr>
        <p:spPr>
          <a:xfrm>
            <a:off x="3348156" y="2967795"/>
            <a:ext cx="2628000" cy="531359"/>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Niveau 1</a:t>
            </a:r>
          </a:p>
          <a:p>
            <a:pPr lvl="1"/>
            <a:r>
              <a:rPr lang="fr-FR"/>
              <a:t>Deuxième niveau</a:t>
            </a:r>
          </a:p>
        </p:txBody>
      </p:sp>
      <p:sp>
        <p:nvSpPr>
          <p:cNvPr id="9" name="Espace réservé pour une image  11">
            <a:extLst>
              <a:ext uri="{FF2B5EF4-FFF2-40B4-BE49-F238E27FC236}">
                <a16:creationId xmlns:a16="http://schemas.microsoft.com/office/drawing/2014/main" id="{ECF5C2D3-1F7E-4A1D-9A5F-81BC0BF70D86}"/>
              </a:ext>
            </a:extLst>
          </p:cNvPr>
          <p:cNvSpPr>
            <a:spLocks noGrp="1"/>
          </p:cNvSpPr>
          <p:nvPr>
            <p:ph type="pic" sz="quarter" idx="14"/>
          </p:nvPr>
        </p:nvSpPr>
        <p:spPr>
          <a:xfrm>
            <a:off x="6154924" y="1255104"/>
            <a:ext cx="2521533" cy="288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Tree>
    <p:extLst>
      <p:ext uri="{BB962C8B-B14F-4D97-AF65-F5344CB8AC3E}">
        <p14:creationId xmlns:p14="http://schemas.microsoft.com/office/powerpoint/2010/main" val="2978171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3" y="1453999"/>
            <a:ext cx="7813241" cy="553998"/>
          </a:xfrm>
        </p:spPr>
        <p:txBody>
          <a:bodyPr anchor="t"/>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hasCustomPrompt="1"/>
          </p:nvPr>
        </p:nvSpPr>
        <p:spPr>
          <a:xfrm>
            <a:off x="719573" y="773292"/>
            <a:ext cx="7813241" cy="646331"/>
          </a:xfrm>
        </p:spPr>
        <p:txBody>
          <a:bodyPr anchor="b"/>
          <a:lstStyle>
            <a:lvl1pPr marL="0" indent="0">
              <a:spcBef>
                <a:spcPts val="0"/>
              </a:spcBef>
              <a:buNone/>
              <a:defRPr sz="4200">
                <a:solidFill>
                  <a:schemeClr val="tx2"/>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fr-FR"/>
              <a:t>Surtitre</a:t>
            </a:r>
          </a:p>
        </p:txBody>
      </p:sp>
    </p:spTree>
    <p:extLst>
      <p:ext uri="{BB962C8B-B14F-4D97-AF65-F5344CB8AC3E}">
        <p14:creationId xmlns:p14="http://schemas.microsoft.com/office/powerpoint/2010/main" val="1970859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Parti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3" y="1453999"/>
            <a:ext cx="7813241" cy="553998"/>
          </a:xfrm>
        </p:spPr>
        <p:txBody>
          <a:bodyPr anchor="t"/>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hasCustomPrompt="1"/>
          </p:nvPr>
        </p:nvSpPr>
        <p:spPr>
          <a:xfrm>
            <a:off x="719573" y="773292"/>
            <a:ext cx="7813241" cy="646331"/>
          </a:xfrm>
        </p:spPr>
        <p:txBody>
          <a:bodyPr anchor="b"/>
          <a:lstStyle>
            <a:lvl1pPr marL="0" indent="0">
              <a:spcBef>
                <a:spcPts val="0"/>
              </a:spcBef>
              <a:buNone/>
              <a:defRPr sz="4200">
                <a:solidFill>
                  <a:schemeClr val="tx2"/>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fr-FR"/>
              <a:t>Surtitre</a:t>
            </a:r>
          </a:p>
        </p:txBody>
      </p:sp>
    </p:spTree>
    <p:extLst>
      <p:ext uri="{BB962C8B-B14F-4D97-AF65-F5344CB8AC3E}">
        <p14:creationId xmlns:p14="http://schemas.microsoft.com/office/powerpoint/2010/main" val="2738413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 + Verbatim + Visuel">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0" y="3255826"/>
            <a:ext cx="9144000" cy="1887674"/>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04813" y="1167595"/>
            <a:ext cx="5040000" cy="809885"/>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a:extLst>
              <a:ext uri="{FF2B5EF4-FFF2-40B4-BE49-F238E27FC236}">
                <a16:creationId xmlns:a16="http://schemas.microsoft.com/office/drawing/2014/main" id="{4C1721FB-69C3-4F05-AD35-C893FC2F5E44}"/>
              </a:ext>
            </a:extLst>
          </p:cNvPr>
          <p:cNvSpPr>
            <a:spLocks noGrp="1"/>
          </p:cNvSpPr>
          <p:nvPr>
            <p:ph type="body" sz="quarter" idx="11" hasCustomPrompt="1"/>
          </p:nvPr>
        </p:nvSpPr>
        <p:spPr>
          <a:xfrm>
            <a:off x="406729" y="406865"/>
            <a:ext cx="8136000" cy="184666"/>
          </a:xfrm>
        </p:spPr>
        <p:txBody>
          <a:bodyPr anchor="b"/>
          <a:lstStyle>
            <a:lvl1pPr>
              <a:defRPr sz="1200">
                <a:solidFill>
                  <a:schemeClr val="tx2"/>
                </a:solidFill>
                <a:latin typeface="+mj-lt"/>
              </a:defRPr>
            </a:lvl1pPr>
          </a:lstStyle>
          <a:p>
            <a:pPr lvl="0"/>
            <a:r>
              <a:rPr lang="fr-FR"/>
              <a:t>Surtitre</a:t>
            </a:r>
          </a:p>
        </p:txBody>
      </p:sp>
      <p:sp>
        <p:nvSpPr>
          <p:cNvPr id="14" name="Espace réservé du texte 13">
            <a:extLst>
              <a:ext uri="{FF2B5EF4-FFF2-40B4-BE49-F238E27FC236}">
                <a16:creationId xmlns:a16="http://schemas.microsoft.com/office/drawing/2014/main" id="{B3CF6BF3-CC4B-4E19-AC41-9BB8C5485CAA}"/>
              </a:ext>
            </a:extLst>
          </p:cNvPr>
          <p:cNvSpPr>
            <a:spLocks noGrp="1"/>
          </p:cNvSpPr>
          <p:nvPr>
            <p:ph type="body" sz="quarter" idx="13"/>
          </p:nvPr>
        </p:nvSpPr>
        <p:spPr>
          <a:xfrm>
            <a:off x="5652120" y="1167595"/>
            <a:ext cx="2880000" cy="923330"/>
          </a:xfrm>
          <a:solidFill>
            <a:schemeClr val="bg1"/>
          </a:solidFill>
          <a:effectLst>
            <a:outerShdw dist="38100" dir="10800000" algn="ctr" rotWithShape="0">
              <a:schemeClr val="accent3"/>
            </a:outerShdw>
          </a:effectLst>
        </p:spPr>
        <p:txBody>
          <a:bodyPr lIns="144000"/>
          <a:lstStyle>
            <a:lvl1pPr>
              <a:defRPr sz="2000">
                <a:solidFill>
                  <a:schemeClr val="accent3"/>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460621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suel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824029" y="1167703"/>
            <a:ext cx="3708412" cy="813043"/>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406729" y="1183640"/>
            <a:ext cx="4140000" cy="3528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6" name="Espace réservé du texte 9">
            <a:extLst>
              <a:ext uri="{FF2B5EF4-FFF2-40B4-BE49-F238E27FC236}">
                <a16:creationId xmlns:a16="http://schemas.microsoft.com/office/drawing/2014/main" id="{E3AE069A-BE94-4C02-A280-27A21760D91B}"/>
              </a:ext>
            </a:extLst>
          </p:cNvPr>
          <p:cNvSpPr>
            <a:spLocks noGrp="1"/>
          </p:cNvSpPr>
          <p:nvPr>
            <p:ph type="body" sz="quarter" idx="11" hasCustomPrompt="1"/>
          </p:nvPr>
        </p:nvSpPr>
        <p:spPr>
          <a:xfrm>
            <a:off x="406729" y="406865"/>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3452711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e + 2 visuels + Chiffres clé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06730" y="1290076"/>
            <a:ext cx="5371271" cy="597599"/>
          </a:xfrm>
        </p:spPr>
        <p:txBody>
          <a:bodyPr/>
          <a:lstStyle>
            <a:lvl1pPr>
              <a:defRPr sz="1300">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467816" y="2193858"/>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9" name="Espace réservé pour une image  11">
            <a:extLst>
              <a:ext uri="{FF2B5EF4-FFF2-40B4-BE49-F238E27FC236}">
                <a16:creationId xmlns:a16="http://schemas.microsoft.com/office/drawing/2014/main" id="{36A0D1B1-D038-48A3-9FEB-37024223A806}"/>
              </a:ext>
            </a:extLst>
          </p:cNvPr>
          <p:cNvSpPr>
            <a:spLocks noGrp="1"/>
          </p:cNvSpPr>
          <p:nvPr>
            <p:ph type="pic" sz="quarter" idx="13"/>
          </p:nvPr>
        </p:nvSpPr>
        <p:spPr>
          <a:xfrm>
            <a:off x="3366000" y="2193858"/>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6" name="Espace réservé du texte 5">
            <a:extLst>
              <a:ext uri="{FF2B5EF4-FFF2-40B4-BE49-F238E27FC236}">
                <a16:creationId xmlns:a16="http://schemas.microsoft.com/office/drawing/2014/main" id="{EE91C63E-530C-45FF-9EE4-27545D8F5FB4}"/>
              </a:ext>
            </a:extLst>
          </p:cNvPr>
          <p:cNvSpPr>
            <a:spLocks noGrp="1"/>
          </p:cNvSpPr>
          <p:nvPr>
            <p:ph type="body" sz="quarter" idx="14"/>
          </p:nvPr>
        </p:nvSpPr>
        <p:spPr>
          <a:xfrm>
            <a:off x="479089"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a:extLst>
              <a:ext uri="{FF2B5EF4-FFF2-40B4-BE49-F238E27FC236}">
                <a16:creationId xmlns:a16="http://schemas.microsoft.com/office/drawing/2014/main" id="{7A09C39C-364A-48CE-B955-1B885A1E022E}"/>
              </a:ext>
            </a:extLst>
          </p:cNvPr>
          <p:cNvSpPr>
            <a:spLocks noGrp="1"/>
          </p:cNvSpPr>
          <p:nvPr>
            <p:ph type="body" sz="quarter" idx="15"/>
          </p:nvPr>
        </p:nvSpPr>
        <p:spPr>
          <a:xfrm>
            <a:off x="3366000"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12">
            <a:extLst>
              <a:ext uri="{FF2B5EF4-FFF2-40B4-BE49-F238E27FC236}">
                <a16:creationId xmlns:a16="http://schemas.microsoft.com/office/drawing/2014/main" id="{317233FB-3195-4B20-A577-4FA9E5609C86}"/>
              </a:ext>
            </a:extLst>
          </p:cNvPr>
          <p:cNvSpPr>
            <a:spLocks noGrp="1"/>
          </p:cNvSpPr>
          <p:nvPr>
            <p:ph type="body" sz="quarter" idx="16" hasCustomPrompt="1"/>
          </p:nvPr>
        </p:nvSpPr>
        <p:spPr>
          <a:xfrm>
            <a:off x="6408205" y="1290075"/>
            <a:ext cx="2735797" cy="3405911"/>
          </a:xfrm>
          <a:solidFill>
            <a:schemeClr val="tx2"/>
          </a:solidFill>
        </p:spPr>
        <p:txBody>
          <a:bodyPr lIns="108000" tIns="360000" rIns="108000" bIns="288000" anchor="t" anchorCtr="0">
            <a:noAutofit/>
          </a:bodyPr>
          <a:lstStyle>
            <a:lvl1pPr algn="ctr">
              <a:spcBef>
                <a:spcPts val="0"/>
              </a:spcBef>
              <a:defRPr sz="3000">
                <a:latin typeface="+mj-lt"/>
              </a:defRPr>
            </a:lvl1pPr>
            <a:lvl2pPr algn="ctr">
              <a:spcBef>
                <a:spcPts val="0"/>
              </a:spcBef>
              <a:defRPr sz="13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000</a:t>
            </a:r>
          </a:p>
          <a:p>
            <a:pPr lvl="1"/>
            <a:r>
              <a:rPr lang="fr-FR"/>
              <a:t>Deuxième niveau</a:t>
            </a:r>
          </a:p>
        </p:txBody>
      </p:sp>
      <p:sp>
        <p:nvSpPr>
          <p:cNvPr id="14" name="Espace réservé du texte 9">
            <a:extLst>
              <a:ext uri="{FF2B5EF4-FFF2-40B4-BE49-F238E27FC236}">
                <a16:creationId xmlns:a16="http://schemas.microsoft.com/office/drawing/2014/main" id="{E76A9114-BA15-40DB-9366-243229982D1A}"/>
              </a:ext>
            </a:extLst>
          </p:cNvPr>
          <p:cNvSpPr>
            <a:spLocks noGrp="1"/>
          </p:cNvSpPr>
          <p:nvPr>
            <p:ph type="body" sz="quarter" idx="11" hasCustomPrompt="1"/>
          </p:nvPr>
        </p:nvSpPr>
        <p:spPr>
          <a:xfrm>
            <a:off x="406729" y="406865"/>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338030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e +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06728" y="1290076"/>
            <a:ext cx="6120000" cy="597599"/>
          </a:xfrm>
        </p:spPr>
        <p:txBody>
          <a:bodyPr/>
          <a:lstStyle>
            <a:lvl1pPr>
              <a:defRPr sz="1300">
                <a:solidFill>
                  <a:schemeClr val="tx2"/>
                </a:solidFill>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467816" y="2211710"/>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9" name="Espace réservé pour une image  11">
            <a:extLst>
              <a:ext uri="{FF2B5EF4-FFF2-40B4-BE49-F238E27FC236}">
                <a16:creationId xmlns:a16="http://schemas.microsoft.com/office/drawing/2014/main" id="{36A0D1B1-D038-48A3-9FEB-37024223A806}"/>
              </a:ext>
            </a:extLst>
          </p:cNvPr>
          <p:cNvSpPr>
            <a:spLocks noGrp="1"/>
          </p:cNvSpPr>
          <p:nvPr>
            <p:ph type="pic" sz="quarter" idx="13"/>
          </p:nvPr>
        </p:nvSpPr>
        <p:spPr>
          <a:xfrm>
            <a:off x="3366000" y="2211710"/>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6" name="Espace réservé du texte 5">
            <a:extLst>
              <a:ext uri="{FF2B5EF4-FFF2-40B4-BE49-F238E27FC236}">
                <a16:creationId xmlns:a16="http://schemas.microsoft.com/office/drawing/2014/main" id="{EE91C63E-530C-45FF-9EE4-27545D8F5FB4}"/>
              </a:ext>
            </a:extLst>
          </p:cNvPr>
          <p:cNvSpPr>
            <a:spLocks noGrp="1"/>
          </p:cNvSpPr>
          <p:nvPr>
            <p:ph type="body" sz="quarter" idx="14"/>
          </p:nvPr>
        </p:nvSpPr>
        <p:spPr>
          <a:xfrm>
            <a:off x="479089"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a:extLst>
              <a:ext uri="{FF2B5EF4-FFF2-40B4-BE49-F238E27FC236}">
                <a16:creationId xmlns:a16="http://schemas.microsoft.com/office/drawing/2014/main" id="{7A09C39C-364A-48CE-B955-1B885A1E022E}"/>
              </a:ext>
            </a:extLst>
          </p:cNvPr>
          <p:cNvSpPr>
            <a:spLocks noGrp="1"/>
          </p:cNvSpPr>
          <p:nvPr>
            <p:ph type="body" sz="quarter" idx="15"/>
          </p:nvPr>
        </p:nvSpPr>
        <p:spPr>
          <a:xfrm>
            <a:off x="3366000"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4" name="Espace réservé pour une image  11">
            <a:extLst>
              <a:ext uri="{FF2B5EF4-FFF2-40B4-BE49-F238E27FC236}">
                <a16:creationId xmlns:a16="http://schemas.microsoft.com/office/drawing/2014/main" id="{1F1FD203-4FB2-4109-91BE-96C658FE4FCE}"/>
              </a:ext>
            </a:extLst>
          </p:cNvPr>
          <p:cNvSpPr>
            <a:spLocks noGrp="1"/>
          </p:cNvSpPr>
          <p:nvPr>
            <p:ph type="pic" sz="quarter" idx="16"/>
          </p:nvPr>
        </p:nvSpPr>
        <p:spPr>
          <a:xfrm>
            <a:off x="6265059" y="2211710"/>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15" name="Espace réservé du texte 5">
            <a:extLst>
              <a:ext uri="{FF2B5EF4-FFF2-40B4-BE49-F238E27FC236}">
                <a16:creationId xmlns:a16="http://schemas.microsoft.com/office/drawing/2014/main" id="{B40A96BF-89FE-4510-B073-CBAB206B9633}"/>
              </a:ext>
            </a:extLst>
          </p:cNvPr>
          <p:cNvSpPr>
            <a:spLocks noGrp="1"/>
          </p:cNvSpPr>
          <p:nvPr>
            <p:ph type="body" sz="quarter" idx="17"/>
          </p:nvPr>
        </p:nvSpPr>
        <p:spPr>
          <a:xfrm>
            <a:off x="6276331"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9">
            <a:extLst>
              <a:ext uri="{FF2B5EF4-FFF2-40B4-BE49-F238E27FC236}">
                <a16:creationId xmlns:a16="http://schemas.microsoft.com/office/drawing/2014/main" id="{91545D3D-F537-4E92-85CC-C60A3B4B2040}"/>
              </a:ext>
            </a:extLst>
          </p:cNvPr>
          <p:cNvSpPr>
            <a:spLocks noGrp="1"/>
          </p:cNvSpPr>
          <p:nvPr>
            <p:ph type="body" sz="quarter" idx="11" hasCustomPrompt="1"/>
          </p:nvPr>
        </p:nvSpPr>
        <p:spPr>
          <a:xfrm>
            <a:off x="406729" y="406865"/>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3218354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e + Visuel + Verbatim">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04813" y="1431333"/>
            <a:ext cx="5040000" cy="566822"/>
          </a:xfrm>
        </p:spPr>
        <p:txBody>
          <a:bodyPr/>
          <a:lstStyle>
            <a:lvl1pPr>
              <a:defRPr>
                <a:solidFill>
                  <a:schemeClr val="tx2"/>
                </a:solidFill>
              </a:defRPr>
            </a:lvl1pPr>
            <a:lvl3pPr>
              <a:defRPr/>
            </a:lvl3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5652120" y="1419622"/>
            <a:ext cx="3023896" cy="144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14" name="Espace réservé du texte 13">
            <a:extLst>
              <a:ext uri="{FF2B5EF4-FFF2-40B4-BE49-F238E27FC236}">
                <a16:creationId xmlns:a16="http://schemas.microsoft.com/office/drawing/2014/main" id="{B3CF6BF3-CC4B-4E19-AC41-9BB8C5485CAA}"/>
              </a:ext>
            </a:extLst>
          </p:cNvPr>
          <p:cNvSpPr>
            <a:spLocks noGrp="1"/>
          </p:cNvSpPr>
          <p:nvPr>
            <p:ph type="body" sz="quarter" idx="13"/>
          </p:nvPr>
        </p:nvSpPr>
        <p:spPr>
          <a:xfrm>
            <a:off x="5688456" y="3030802"/>
            <a:ext cx="2988000" cy="923330"/>
          </a:xfrm>
          <a:solidFill>
            <a:schemeClr val="bg1"/>
          </a:solidFill>
          <a:effectLst>
            <a:outerShdw dist="38100" dir="10800000" algn="ctr" rotWithShape="0">
              <a:schemeClr val="accent2"/>
            </a:outerShdw>
          </a:effectLst>
        </p:spPr>
        <p:txBody>
          <a:bodyPr lIns="108000"/>
          <a:lstStyle>
            <a:lvl1pPr>
              <a:defRPr sz="2000">
                <a:solidFill>
                  <a:schemeClr val="accent2"/>
                </a:solidFill>
                <a:latin typeface="+mj-lt"/>
              </a:defRPr>
            </a:lvl1pPr>
          </a:lstStyle>
          <a:p>
            <a:pPr lvl="0"/>
            <a:r>
              <a:rPr lang="fr-FR"/>
              <a:t>Cliquez pour modifier les styles du texte du masque</a:t>
            </a:r>
          </a:p>
        </p:txBody>
      </p:sp>
      <p:sp>
        <p:nvSpPr>
          <p:cNvPr id="7" name="Espace réservé du texte 9">
            <a:extLst>
              <a:ext uri="{FF2B5EF4-FFF2-40B4-BE49-F238E27FC236}">
                <a16:creationId xmlns:a16="http://schemas.microsoft.com/office/drawing/2014/main" id="{EFA40EA1-788C-4F05-B538-7F9F18BF09DC}"/>
              </a:ext>
            </a:extLst>
          </p:cNvPr>
          <p:cNvSpPr>
            <a:spLocks noGrp="1"/>
          </p:cNvSpPr>
          <p:nvPr>
            <p:ph type="body" sz="quarter" idx="11" hasCustomPrompt="1"/>
          </p:nvPr>
        </p:nvSpPr>
        <p:spPr>
          <a:xfrm>
            <a:off x="406729" y="406865"/>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3213308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pour une image  11">
            <a:extLst>
              <a:ext uri="{FF2B5EF4-FFF2-40B4-BE49-F238E27FC236}">
                <a16:creationId xmlns:a16="http://schemas.microsoft.com/office/drawing/2014/main" id="{8DE221DF-3C5F-46D0-96D1-2D4D5FD2BFB9}"/>
              </a:ext>
            </a:extLst>
          </p:cNvPr>
          <p:cNvSpPr>
            <a:spLocks noGrp="1"/>
          </p:cNvSpPr>
          <p:nvPr>
            <p:ph type="pic" sz="quarter" idx="12"/>
          </p:nvPr>
        </p:nvSpPr>
        <p:spPr>
          <a:xfrm>
            <a:off x="468000" y="1429022"/>
            <a:ext cx="8208000" cy="324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7" name="Espace réservé du texte 9">
            <a:extLst>
              <a:ext uri="{FF2B5EF4-FFF2-40B4-BE49-F238E27FC236}">
                <a16:creationId xmlns:a16="http://schemas.microsoft.com/office/drawing/2014/main" id="{6409D472-082A-4319-8559-3AA13324A1C0}"/>
              </a:ext>
            </a:extLst>
          </p:cNvPr>
          <p:cNvSpPr>
            <a:spLocks noGrp="1"/>
          </p:cNvSpPr>
          <p:nvPr>
            <p:ph type="body" sz="quarter" idx="11" hasCustomPrompt="1"/>
          </p:nvPr>
        </p:nvSpPr>
        <p:spPr>
          <a:xfrm>
            <a:off x="406729" y="406865"/>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582941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texte 9">
            <a:extLst>
              <a:ext uri="{FF2B5EF4-FFF2-40B4-BE49-F238E27FC236}">
                <a16:creationId xmlns:a16="http://schemas.microsoft.com/office/drawing/2014/main" id="{63A1EF47-D6BA-45D2-AF3B-EBB055C1C2CB}"/>
              </a:ext>
            </a:extLst>
          </p:cNvPr>
          <p:cNvSpPr>
            <a:spLocks noGrp="1"/>
          </p:cNvSpPr>
          <p:nvPr>
            <p:ph type="body" sz="quarter" idx="11" hasCustomPrompt="1"/>
          </p:nvPr>
        </p:nvSpPr>
        <p:spPr>
          <a:xfrm>
            <a:off x="406729" y="406865"/>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129532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 + Verbatim + Visuel">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0" y="3255826"/>
            <a:ext cx="9144000" cy="1887674"/>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04813" y="1167594"/>
            <a:ext cx="5040000" cy="7559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a:extLst>
              <a:ext uri="{FF2B5EF4-FFF2-40B4-BE49-F238E27FC236}">
                <a16:creationId xmlns:a16="http://schemas.microsoft.com/office/drawing/2014/main" id="{4C1721FB-69C3-4F05-AD35-C893FC2F5E44}"/>
              </a:ext>
            </a:extLst>
          </p:cNvPr>
          <p:cNvSpPr>
            <a:spLocks noGrp="1"/>
          </p:cNvSpPr>
          <p:nvPr>
            <p:ph type="body" sz="quarter" idx="11" hasCustomPrompt="1"/>
          </p:nvPr>
        </p:nvSpPr>
        <p:spPr>
          <a:xfrm>
            <a:off x="406729" y="406864"/>
            <a:ext cx="8136000" cy="184666"/>
          </a:xfrm>
        </p:spPr>
        <p:txBody>
          <a:bodyPr anchor="b"/>
          <a:lstStyle>
            <a:lvl1pPr>
              <a:defRPr sz="1200">
                <a:solidFill>
                  <a:schemeClr val="tx2"/>
                </a:solidFill>
                <a:latin typeface="+mj-lt"/>
              </a:defRPr>
            </a:lvl1pPr>
          </a:lstStyle>
          <a:p>
            <a:pPr lvl="0"/>
            <a:r>
              <a:rPr lang="fr-FR"/>
              <a:t>Surtitre</a:t>
            </a:r>
          </a:p>
        </p:txBody>
      </p:sp>
      <p:sp>
        <p:nvSpPr>
          <p:cNvPr id="14" name="Espace réservé du texte 13">
            <a:extLst>
              <a:ext uri="{FF2B5EF4-FFF2-40B4-BE49-F238E27FC236}">
                <a16:creationId xmlns:a16="http://schemas.microsoft.com/office/drawing/2014/main" id="{B3CF6BF3-CC4B-4E19-AC41-9BB8C5485CAA}"/>
              </a:ext>
            </a:extLst>
          </p:cNvPr>
          <p:cNvSpPr>
            <a:spLocks noGrp="1"/>
          </p:cNvSpPr>
          <p:nvPr>
            <p:ph type="body" sz="quarter" idx="13"/>
          </p:nvPr>
        </p:nvSpPr>
        <p:spPr>
          <a:xfrm>
            <a:off x="5652120" y="1167594"/>
            <a:ext cx="2880000" cy="923330"/>
          </a:xfrm>
          <a:solidFill>
            <a:schemeClr val="bg1"/>
          </a:solidFill>
          <a:effectLst>
            <a:outerShdw dist="38100" dir="10800000" algn="ctr" rotWithShape="0">
              <a:schemeClr val="accent3"/>
            </a:outerShdw>
          </a:effectLst>
        </p:spPr>
        <p:txBody>
          <a:bodyPr lIns="144000"/>
          <a:lstStyle>
            <a:lvl1pPr>
              <a:defRPr sz="2000">
                <a:solidFill>
                  <a:schemeClr val="accent3"/>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733429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tx2"/>
        </a:solidFill>
        <a:effectLst/>
      </p:bgPr>
    </p:b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004F181-6BD8-4729-9B2C-FE4230DB7A6C}"/>
              </a:ext>
            </a:extLst>
          </p:cNvPr>
          <p:cNvSpPr>
            <a:spLocks noGrp="1"/>
          </p:cNvSpPr>
          <p:nvPr>
            <p:ph type="body" sz="quarter" idx="10" hasCustomPrompt="1"/>
          </p:nvPr>
        </p:nvSpPr>
        <p:spPr>
          <a:xfrm>
            <a:off x="3203576" y="4333247"/>
            <a:ext cx="2736850" cy="353943"/>
          </a:xfrm>
        </p:spPr>
        <p:txBody>
          <a:bodyPr anchor="b">
            <a:spAutoFit/>
          </a:bodyPr>
          <a:lstStyle>
            <a:lvl1pPr algn="ctr">
              <a:spcBef>
                <a:spcPts val="0"/>
              </a:spcBef>
              <a:spcAft>
                <a:spcPts val="0"/>
              </a:spcAft>
              <a:defRPr sz="1200">
                <a:latin typeface="+mj-lt"/>
              </a:defRPr>
            </a:lvl1pPr>
            <a:lvl2pPr algn="ctr">
              <a:spcBef>
                <a:spcPts val="0"/>
              </a:spcBef>
              <a:defRPr sz="1100">
                <a:solidFill>
                  <a:schemeClr val="bg1"/>
                </a:solidFill>
              </a:defRPr>
            </a:lvl2pPr>
            <a:lvl3pPr algn="ctr">
              <a:defRPr sz="900">
                <a:solidFill>
                  <a:schemeClr val="bg1"/>
                </a:solidFill>
              </a:defRPr>
            </a:lvl3pPr>
            <a:lvl4pPr algn="ctr">
              <a:defRPr sz="900">
                <a:solidFill>
                  <a:schemeClr val="bg1"/>
                </a:solidFill>
              </a:defRPr>
            </a:lvl4pPr>
            <a:lvl5pPr algn="ctr">
              <a:defRPr sz="900">
                <a:solidFill>
                  <a:schemeClr val="bg1"/>
                </a:solidFill>
              </a:defRPr>
            </a:lvl5pPr>
          </a:lstStyle>
          <a:p>
            <a:pPr lvl="0"/>
            <a:r>
              <a:rPr lang="fr-FR"/>
              <a:t>Niveau 1</a:t>
            </a:r>
          </a:p>
          <a:p>
            <a:pPr lvl="1"/>
            <a:r>
              <a:rPr lang="fr-FR"/>
              <a:t>Deuxième niveau</a:t>
            </a:r>
          </a:p>
        </p:txBody>
      </p:sp>
      <p:pic>
        <p:nvPicPr>
          <p:cNvPr id="9" name="Image 8">
            <a:extLst>
              <a:ext uri="{FF2B5EF4-FFF2-40B4-BE49-F238E27FC236}">
                <a16:creationId xmlns:a16="http://schemas.microsoft.com/office/drawing/2014/main" id="{0042A5F7-A2BB-4E69-A8CA-D76E2D6148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72000" y="1815666"/>
            <a:ext cx="1800000" cy="1123308"/>
          </a:xfrm>
          <a:prstGeom prst="rect">
            <a:avLst/>
          </a:prstGeom>
        </p:spPr>
      </p:pic>
    </p:spTree>
    <p:extLst>
      <p:ext uri="{BB962C8B-B14F-4D97-AF65-F5344CB8AC3E}">
        <p14:creationId xmlns:p14="http://schemas.microsoft.com/office/powerpoint/2010/main" val="1319472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irc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a:t>SLIDE TITLE HERE</a:t>
            </a:r>
            <a:endParaRPr kumimoji="1" lang="ja-JP" altLang="en-US"/>
          </a:p>
        </p:txBody>
      </p:sp>
    </p:spTree>
    <p:extLst>
      <p:ext uri="{BB962C8B-B14F-4D97-AF65-F5344CB8AC3E}">
        <p14:creationId xmlns:p14="http://schemas.microsoft.com/office/powerpoint/2010/main" val="3106122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55F2AE8-4AC4-4FB1-92FE-6C11E1C8BAA6}" type="datetimeFigureOut">
              <a:rPr lang="fr-FR" smtClean="0"/>
              <a:t>07/05/2025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88CBDD-F68F-42C4-B9E8-0016B079D8D1}" type="slidenum">
              <a:rPr lang="fr-FR" smtClean="0"/>
              <a:t>‹N°›</a:t>
            </a:fld>
            <a:endParaRPr lang="fr-FR"/>
          </a:p>
        </p:txBody>
      </p:sp>
    </p:spTree>
    <p:extLst>
      <p:ext uri="{BB962C8B-B14F-4D97-AF65-F5344CB8AC3E}">
        <p14:creationId xmlns:p14="http://schemas.microsoft.com/office/powerpoint/2010/main" val="9288702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1"/>
            <a:ext cx="5825202" cy="1234727"/>
          </a:xfrm>
        </p:spPr>
        <p:txBody>
          <a:bodyPr anchor="b">
            <a:noAutofit/>
          </a:bodyPr>
          <a:lstStyle>
            <a:lvl1pPr algn="r">
              <a:defRPr sz="4050">
                <a:solidFill>
                  <a:schemeClr val="accent1"/>
                </a:solidFill>
              </a:defRPr>
            </a:lvl1pPr>
          </a:lstStyle>
          <a:p>
            <a:r>
              <a:rPr lang="fr-FR"/>
              <a:t>Modifiez le style du titre</a:t>
            </a:r>
            <a:endParaRPr lang="en-US"/>
          </a:p>
        </p:txBody>
      </p:sp>
      <p:sp>
        <p:nvSpPr>
          <p:cNvPr id="3" name="Subtitle 2"/>
          <p:cNvSpPr>
            <a:spLocks noGrp="1"/>
          </p:cNvSpPr>
          <p:nvPr>
            <p:ph type="subTitle" idx="1"/>
          </p:nvPr>
        </p:nvSpPr>
        <p:spPr>
          <a:xfrm>
            <a:off x="1130300" y="3038126"/>
            <a:ext cx="5825202" cy="169277"/>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D55F2AE8-4AC4-4FB1-92FE-6C11E1C8BAA6}" type="datetimeFigureOut">
              <a:rPr lang="fr-FR" smtClean="0"/>
              <a:t>07/05/2025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88CBDD-F68F-42C4-B9E8-0016B079D8D1}" type="slidenum">
              <a:rPr lang="fr-FR" smtClean="0"/>
              <a:t>‹N°›</a:t>
            </a:fld>
            <a:endParaRPr lang="fr-FR"/>
          </a:p>
        </p:txBody>
      </p:sp>
    </p:spTree>
    <p:extLst>
      <p:ext uri="{BB962C8B-B14F-4D97-AF65-F5344CB8AC3E}">
        <p14:creationId xmlns:p14="http://schemas.microsoft.com/office/powerpoint/2010/main" val="2836237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texte 9">
            <a:extLst>
              <a:ext uri="{FF2B5EF4-FFF2-40B4-BE49-F238E27FC236}">
                <a16:creationId xmlns:a16="http://schemas.microsoft.com/office/drawing/2014/main" id="{63A1EF47-D6BA-45D2-AF3B-EBB055C1C2CB}"/>
              </a:ext>
            </a:extLst>
          </p:cNvPr>
          <p:cNvSpPr>
            <a:spLocks noGrp="1"/>
          </p:cNvSpPr>
          <p:nvPr>
            <p:ph type="body" sz="quarter" idx="11" hasCustomPrompt="1"/>
          </p:nvPr>
        </p:nvSpPr>
        <p:spPr>
          <a:xfrm>
            <a:off x="406729" y="406866"/>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848584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texte 9">
            <a:extLst>
              <a:ext uri="{FF2B5EF4-FFF2-40B4-BE49-F238E27FC236}">
                <a16:creationId xmlns:a16="http://schemas.microsoft.com/office/drawing/2014/main" id="{63A1EF47-D6BA-45D2-AF3B-EBB055C1C2CB}"/>
              </a:ext>
            </a:extLst>
          </p:cNvPr>
          <p:cNvSpPr>
            <a:spLocks noGrp="1"/>
          </p:cNvSpPr>
          <p:nvPr>
            <p:ph type="body" sz="quarter" idx="11" hasCustomPrompt="1"/>
          </p:nvPr>
        </p:nvSpPr>
        <p:spPr>
          <a:xfrm>
            <a:off x="406729" y="406866"/>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3842807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uverture">
    <p:bg>
      <p:bgPr>
        <a:solidFill>
          <a:schemeClr val="tx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1CEFD0-9411-48D8-AA7C-FB7524C142A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40532" y="3877866"/>
            <a:ext cx="1332310"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9380" y="784324"/>
            <a:ext cx="3240000" cy="923330"/>
          </a:xfrm>
        </p:spPr>
        <p:txBody>
          <a:bodyPr/>
          <a:lstStyle>
            <a:lvl1pPr algn="l">
              <a:defRPr sz="3000" b="1">
                <a:solidFill>
                  <a:schemeClr val="bg1"/>
                </a:solidFill>
                <a:latin typeface="+mj-lt"/>
              </a:defRPr>
            </a:lvl1pPr>
          </a:lstStyle>
          <a:p>
            <a:r>
              <a:rPr lang="fr-FR"/>
              <a:t>Modifiez le style du titre</a:t>
            </a:r>
          </a:p>
        </p:txBody>
      </p:sp>
      <p:sp>
        <p:nvSpPr>
          <p:cNvPr id="3" name="Sous-titre 2"/>
          <p:cNvSpPr>
            <a:spLocks noGrp="1"/>
          </p:cNvSpPr>
          <p:nvPr>
            <p:ph type="subTitle" idx="1"/>
          </p:nvPr>
        </p:nvSpPr>
        <p:spPr>
          <a:xfrm>
            <a:off x="395287" y="168773"/>
            <a:ext cx="3240000" cy="615553"/>
          </a:xfrm>
        </p:spPr>
        <p:txBody>
          <a:bodyPr anchor="b"/>
          <a:lstStyle>
            <a:lvl1pPr marL="0" indent="0" algn="l">
              <a:buNone/>
              <a:defRPr sz="200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fr-FR"/>
              <a:t>Modifiez le style des sous-titres du masque</a:t>
            </a:r>
          </a:p>
        </p:txBody>
      </p:sp>
      <p:sp>
        <p:nvSpPr>
          <p:cNvPr id="9" name="Espace réservé pour une image  11"/>
          <p:cNvSpPr>
            <a:spLocks noGrp="1"/>
          </p:cNvSpPr>
          <p:nvPr>
            <p:ph type="pic" sz="quarter" idx="12"/>
          </p:nvPr>
        </p:nvSpPr>
        <p:spPr>
          <a:xfrm>
            <a:off x="3744456" y="476550"/>
            <a:ext cx="4932000" cy="4233038"/>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Tree>
    <p:extLst>
      <p:ext uri="{BB962C8B-B14F-4D97-AF65-F5344CB8AC3E}">
        <p14:creationId xmlns:p14="http://schemas.microsoft.com/office/powerpoint/2010/main" val="2877784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mmair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04607" y="357577"/>
            <a:ext cx="8136000" cy="430887"/>
          </a:xfrm>
        </p:spPr>
        <p:txBody>
          <a:bodyPr/>
          <a:lstStyle>
            <a:lvl1pPr>
              <a:defRPr sz="2800" b="1">
                <a:solidFill>
                  <a:schemeClr val="tx2"/>
                </a:solidFill>
                <a:latin typeface="+mj-lt"/>
              </a:defRPr>
            </a:lvl1pPr>
          </a:lstStyle>
          <a:p>
            <a:r>
              <a:rPr lang="fr-FR"/>
              <a:t>Modifiez le style du titre</a:t>
            </a:r>
          </a:p>
        </p:txBody>
      </p:sp>
      <p:sp>
        <p:nvSpPr>
          <p:cNvPr id="8" name="Espace réservé du texte 7"/>
          <p:cNvSpPr>
            <a:spLocks noGrp="1"/>
          </p:cNvSpPr>
          <p:nvPr>
            <p:ph type="body" sz="quarter" idx="10"/>
          </p:nvPr>
        </p:nvSpPr>
        <p:spPr>
          <a:xfrm>
            <a:off x="432793" y="1311611"/>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0" name="Espace réservé du texte 7"/>
          <p:cNvSpPr>
            <a:spLocks noGrp="1"/>
          </p:cNvSpPr>
          <p:nvPr>
            <p:ph type="body" sz="quarter" idx="11"/>
          </p:nvPr>
        </p:nvSpPr>
        <p:spPr>
          <a:xfrm>
            <a:off x="3348156" y="1311610"/>
            <a:ext cx="2628000" cy="1069968"/>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9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1" name="Espace réservé du texte 7"/>
          <p:cNvSpPr>
            <a:spLocks noGrp="1"/>
          </p:cNvSpPr>
          <p:nvPr>
            <p:ph type="body" sz="quarter" idx="12"/>
          </p:nvPr>
        </p:nvSpPr>
        <p:spPr>
          <a:xfrm>
            <a:off x="432793" y="2967795"/>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2" name="Espace réservé du texte 7"/>
          <p:cNvSpPr>
            <a:spLocks noGrp="1"/>
          </p:cNvSpPr>
          <p:nvPr>
            <p:ph type="body" sz="quarter" idx="13"/>
          </p:nvPr>
        </p:nvSpPr>
        <p:spPr>
          <a:xfrm>
            <a:off x="3348156" y="2967795"/>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73" algn="r"/>
              </a:tabLst>
              <a:defRPr sz="1800">
                <a:latin typeface="+mj-lt"/>
              </a:defRPr>
            </a:lvl1pPr>
            <a:lvl2pPr marL="0" indent="0">
              <a:buFontTx/>
              <a:buNone/>
              <a:tabLst>
                <a:tab pos="2484773"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9" name="Espace réservé pour une image  11"/>
          <p:cNvSpPr>
            <a:spLocks noGrp="1"/>
          </p:cNvSpPr>
          <p:nvPr>
            <p:ph type="pic" sz="quarter" idx="14"/>
          </p:nvPr>
        </p:nvSpPr>
        <p:spPr>
          <a:xfrm>
            <a:off x="6154924" y="1255104"/>
            <a:ext cx="2521533" cy="288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Tree>
    <p:extLst>
      <p:ext uri="{BB962C8B-B14F-4D97-AF65-F5344CB8AC3E}">
        <p14:creationId xmlns:p14="http://schemas.microsoft.com/office/powerpoint/2010/main" val="2749922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3" y="1453999"/>
            <a:ext cx="7813241" cy="553998"/>
          </a:xfrm>
        </p:spPr>
        <p:txBody>
          <a:bodyPr/>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719573" y="126961"/>
            <a:ext cx="7813241" cy="1292662"/>
          </a:xfrm>
        </p:spPr>
        <p:txBody>
          <a:bodyPr anchor="b"/>
          <a:lstStyle>
            <a:lvl1pPr marL="0" indent="0">
              <a:spcBef>
                <a:spcPts val="0"/>
              </a:spcBef>
              <a:buNone/>
              <a:defRPr sz="4200">
                <a:solidFill>
                  <a:schemeClr val="tx2"/>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691612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Partie 2">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3" y="1453999"/>
            <a:ext cx="7813241" cy="553998"/>
          </a:xfrm>
        </p:spPr>
        <p:txBody>
          <a:bodyPr/>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719573" y="126961"/>
            <a:ext cx="7813241" cy="1292662"/>
          </a:xfrm>
        </p:spPr>
        <p:txBody>
          <a:bodyPr anchor="b"/>
          <a:lstStyle>
            <a:lvl1pPr marL="0" indent="0">
              <a:spcBef>
                <a:spcPts val="0"/>
              </a:spcBef>
              <a:buNone/>
              <a:defRPr sz="4200">
                <a:solidFill>
                  <a:schemeClr val="tx2"/>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33896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suel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824028" y="1167702"/>
            <a:ext cx="3708412" cy="813043"/>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406729" y="1183640"/>
            <a:ext cx="4140000" cy="3528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6" name="Espace réservé du texte 9">
            <a:extLst>
              <a:ext uri="{FF2B5EF4-FFF2-40B4-BE49-F238E27FC236}">
                <a16:creationId xmlns:a16="http://schemas.microsoft.com/office/drawing/2014/main" id="{E3AE069A-BE94-4C02-A280-27A21760D91B}"/>
              </a:ext>
            </a:extLst>
          </p:cNvPr>
          <p:cNvSpPr>
            <a:spLocks noGrp="1"/>
          </p:cNvSpPr>
          <p:nvPr>
            <p:ph type="body" sz="quarter" idx="11" hasCustomPrompt="1"/>
          </p:nvPr>
        </p:nvSpPr>
        <p:spPr>
          <a:xfrm>
            <a:off x="406729" y="406864"/>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23985058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e + Verbatim + Visuel">
    <p:spTree>
      <p:nvGrpSpPr>
        <p:cNvPr id="1" name=""/>
        <p:cNvGrpSpPr/>
        <p:nvPr/>
      </p:nvGrpSpPr>
      <p:grpSpPr>
        <a:xfrm>
          <a:off x="0" y="0"/>
          <a:ext cx="0" cy="0"/>
          <a:chOff x="0" y="0"/>
          <a:chExt cx="0" cy="0"/>
        </a:xfrm>
      </p:grpSpPr>
      <p:sp>
        <p:nvSpPr>
          <p:cNvPr id="12" name="Espace réservé pour une image  11"/>
          <p:cNvSpPr>
            <a:spLocks noGrp="1"/>
          </p:cNvSpPr>
          <p:nvPr>
            <p:ph type="pic" sz="quarter" idx="12"/>
          </p:nvPr>
        </p:nvSpPr>
        <p:spPr>
          <a:xfrm>
            <a:off x="0" y="3255826"/>
            <a:ext cx="9144000" cy="1887674"/>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4813" y="1167595"/>
            <a:ext cx="5040000" cy="809885"/>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
        <p:nvSpPr>
          <p:cNvPr id="14" name="Espace réservé du texte 13"/>
          <p:cNvSpPr>
            <a:spLocks noGrp="1"/>
          </p:cNvSpPr>
          <p:nvPr>
            <p:ph type="body" sz="quarter" idx="13"/>
          </p:nvPr>
        </p:nvSpPr>
        <p:spPr>
          <a:xfrm>
            <a:off x="5652120" y="1167595"/>
            <a:ext cx="2880000" cy="923330"/>
          </a:xfrm>
          <a:solidFill>
            <a:schemeClr val="bg1"/>
          </a:solidFill>
          <a:effectLst>
            <a:outerShdw dist="38100" dir="10800000" algn="ctr" rotWithShape="0">
              <a:schemeClr val="accent3"/>
            </a:outerShdw>
          </a:effectLst>
        </p:spPr>
        <p:txBody>
          <a:bodyPr lIns="144000"/>
          <a:lstStyle>
            <a:lvl1pPr>
              <a:defRPr sz="2000">
                <a:solidFill>
                  <a:schemeClr val="accent3"/>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465421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suel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824029" y="1167703"/>
            <a:ext cx="3708412" cy="813043"/>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pour une image  11"/>
          <p:cNvSpPr>
            <a:spLocks noGrp="1"/>
          </p:cNvSpPr>
          <p:nvPr>
            <p:ph type="pic" sz="quarter" idx="12"/>
          </p:nvPr>
        </p:nvSpPr>
        <p:spPr>
          <a:xfrm>
            <a:off x="406729" y="1183640"/>
            <a:ext cx="4140000" cy="3528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052115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e + 2 visuels + Chiffres clé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6730" y="1290076"/>
            <a:ext cx="5371271" cy="597599"/>
          </a:xfrm>
        </p:spPr>
        <p:txBody>
          <a:bodyPr/>
          <a:lstStyle>
            <a:lvl1pPr>
              <a:defRPr sz="1300">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467816" y="2193858"/>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9" name="Espace réservé pour une image  11"/>
          <p:cNvSpPr>
            <a:spLocks noGrp="1"/>
          </p:cNvSpPr>
          <p:nvPr>
            <p:ph type="pic" sz="quarter" idx="13"/>
          </p:nvPr>
        </p:nvSpPr>
        <p:spPr>
          <a:xfrm>
            <a:off x="3366000" y="2193858"/>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5"/>
          <p:cNvSpPr>
            <a:spLocks noGrp="1"/>
          </p:cNvSpPr>
          <p:nvPr>
            <p:ph type="body" sz="quarter" idx="14"/>
          </p:nvPr>
        </p:nvSpPr>
        <p:spPr>
          <a:xfrm>
            <a:off x="479089"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p:cNvSpPr>
            <a:spLocks noGrp="1"/>
          </p:cNvSpPr>
          <p:nvPr>
            <p:ph type="body" sz="quarter" idx="15"/>
          </p:nvPr>
        </p:nvSpPr>
        <p:spPr>
          <a:xfrm>
            <a:off x="3366000"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12"/>
          <p:cNvSpPr>
            <a:spLocks noGrp="1"/>
          </p:cNvSpPr>
          <p:nvPr>
            <p:ph type="body" sz="quarter" idx="16"/>
          </p:nvPr>
        </p:nvSpPr>
        <p:spPr>
          <a:xfrm>
            <a:off x="6408205" y="1290075"/>
            <a:ext cx="2735797" cy="3405911"/>
          </a:xfrm>
          <a:solidFill>
            <a:schemeClr val="tx2"/>
          </a:solidFill>
        </p:spPr>
        <p:txBody>
          <a:bodyPr lIns="108000" tIns="360000" rIns="108000" bIns="288000">
            <a:noAutofit/>
          </a:bodyPr>
          <a:lstStyle>
            <a:lvl1pPr algn="ctr">
              <a:spcBef>
                <a:spcPts val="0"/>
              </a:spcBef>
              <a:defRPr sz="3000">
                <a:latin typeface="+mj-lt"/>
              </a:defRPr>
            </a:lvl1pPr>
            <a:lvl2pPr algn="ctr">
              <a:spcBef>
                <a:spcPts val="0"/>
              </a:spcBef>
              <a:defRPr sz="13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14"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797257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e +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6728" y="1290076"/>
            <a:ext cx="6120000" cy="597599"/>
          </a:xfrm>
        </p:spPr>
        <p:txBody>
          <a:bodyPr/>
          <a:lstStyle>
            <a:lvl1pPr>
              <a:defRPr sz="1300">
                <a:solidFill>
                  <a:schemeClr val="tx2"/>
                </a:solidFill>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467816"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9" name="Espace réservé pour une image  11"/>
          <p:cNvSpPr>
            <a:spLocks noGrp="1"/>
          </p:cNvSpPr>
          <p:nvPr>
            <p:ph type="pic" sz="quarter" idx="13"/>
          </p:nvPr>
        </p:nvSpPr>
        <p:spPr>
          <a:xfrm>
            <a:off x="3366000"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5"/>
          <p:cNvSpPr>
            <a:spLocks noGrp="1"/>
          </p:cNvSpPr>
          <p:nvPr>
            <p:ph type="body" sz="quarter" idx="14"/>
          </p:nvPr>
        </p:nvSpPr>
        <p:spPr>
          <a:xfrm>
            <a:off x="479089"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p:cNvSpPr>
            <a:spLocks noGrp="1"/>
          </p:cNvSpPr>
          <p:nvPr>
            <p:ph type="body" sz="quarter" idx="15"/>
          </p:nvPr>
        </p:nvSpPr>
        <p:spPr>
          <a:xfrm>
            <a:off x="3366000"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4" name="Espace réservé pour une image  11"/>
          <p:cNvSpPr>
            <a:spLocks noGrp="1"/>
          </p:cNvSpPr>
          <p:nvPr>
            <p:ph type="pic" sz="quarter" idx="16"/>
          </p:nvPr>
        </p:nvSpPr>
        <p:spPr>
          <a:xfrm>
            <a:off x="6265059"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15" name="Espace réservé du texte 5"/>
          <p:cNvSpPr>
            <a:spLocks noGrp="1"/>
          </p:cNvSpPr>
          <p:nvPr>
            <p:ph type="body" sz="quarter" idx="17"/>
          </p:nvPr>
        </p:nvSpPr>
        <p:spPr>
          <a:xfrm>
            <a:off x="6276331"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737729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e + Visuel + Verbatim">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4813" y="1431333"/>
            <a:ext cx="5040000" cy="566822"/>
          </a:xfrm>
        </p:spPr>
        <p:txBody>
          <a:bodyPr/>
          <a:lstStyle>
            <a:lvl1pPr>
              <a:defRPr>
                <a:solidFill>
                  <a:schemeClr val="tx2"/>
                </a:solidFill>
              </a:defRPr>
            </a:lvl1pPr>
            <a:lvl3pPr>
              <a:defRPr/>
            </a:lvl3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5652120" y="1419622"/>
            <a:ext cx="3023896" cy="144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14" name="Espace réservé du texte 13"/>
          <p:cNvSpPr>
            <a:spLocks noGrp="1"/>
          </p:cNvSpPr>
          <p:nvPr>
            <p:ph type="body" sz="quarter" idx="13"/>
          </p:nvPr>
        </p:nvSpPr>
        <p:spPr>
          <a:xfrm>
            <a:off x="5688456" y="3030802"/>
            <a:ext cx="2988000" cy="923330"/>
          </a:xfrm>
          <a:solidFill>
            <a:schemeClr val="bg1"/>
          </a:solidFill>
          <a:effectLst>
            <a:outerShdw dist="38100" dir="10800000" algn="ctr" rotWithShape="0">
              <a:schemeClr val="accent2"/>
            </a:outerShdw>
          </a:effectLst>
        </p:spPr>
        <p:txBody>
          <a:bodyPr lIns="108000"/>
          <a:lstStyle>
            <a:lvl1pPr>
              <a:defRPr sz="2000">
                <a:solidFill>
                  <a:schemeClr val="accent2"/>
                </a:solidFill>
                <a:latin typeface="+mj-lt"/>
              </a:defRPr>
            </a:lvl1pPr>
          </a:lstStyle>
          <a:p>
            <a:pPr lvl="0"/>
            <a:r>
              <a:rPr lang="fr-FR"/>
              <a:t>Cliquez pour modifier les styles du texte du masque</a:t>
            </a:r>
          </a:p>
        </p:txBody>
      </p:sp>
      <p:sp>
        <p:nvSpPr>
          <p:cNvPr id="7"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580491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pour une image  11"/>
          <p:cNvSpPr>
            <a:spLocks noGrp="1"/>
          </p:cNvSpPr>
          <p:nvPr>
            <p:ph type="pic" sz="quarter" idx="12"/>
          </p:nvPr>
        </p:nvSpPr>
        <p:spPr>
          <a:xfrm>
            <a:off x="468000" y="1429022"/>
            <a:ext cx="8208000" cy="324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7"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2931646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texte 9"/>
          <p:cNvSpPr>
            <a:spLocks noGrp="1"/>
          </p:cNvSpPr>
          <p:nvPr>
            <p:ph type="body" sz="quarter" idx="11"/>
          </p:nvPr>
        </p:nvSpPr>
        <p:spPr>
          <a:xfrm>
            <a:off x="406729" y="406865"/>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4048169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tx2"/>
        </a:solidFill>
        <a:effectLst/>
      </p:bgPr>
    </p:bg>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722EAFEB-1762-4513-A7CC-B49C827FD4C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671888" y="1815704"/>
            <a:ext cx="1800225"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texte 6"/>
          <p:cNvSpPr>
            <a:spLocks noGrp="1"/>
          </p:cNvSpPr>
          <p:nvPr>
            <p:ph type="body" sz="quarter" idx="10"/>
          </p:nvPr>
        </p:nvSpPr>
        <p:spPr>
          <a:xfrm>
            <a:off x="3203576" y="4148581"/>
            <a:ext cx="2736850" cy="538609"/>
          </a:xfrm>
        </p:spPr>
        <p:txBody>
          <a:bodyPr anchor="b"/>
          <a:lstStyle>
            <a:lvl1pPr algn="ctr">
              <a:spcBef>
                <a:spcPts val="0"/>
              </a:spcBef>
              <a:spcAft>
                <a:spcPts val="0"/>
              </a:spcAft>
              <a:defRPr sz="1200">
                <a:latin typeface="+mj-lt"/>
              </a:defRPr>
            </a:lvl1pPr>
            <a:lvl2pPr algn="ctr">
              <a:spcBef>
                <a:spcPts val="0"/>
              </a:spcBef>
              <a:defRPr sz="1100">
                <a:solidFill>
                  <a:schemeClr val="bg1"/>
                </a:solidFill>
              </a:defRPr>
            </a:lvl2pPr>
            <a:lvl3pPr algn="ctr">
              <a:defRPr sz="900">
                <a:solidFill>
                  <a:schemeClr val="bg1"/>
                </a:solidFill>
              </a:defRPr>
            </a:lvl3pPr>
            <a:lvl4pPr algn="ctr">
              <a:defRPr sz="900">
                <a:solidFill>
                  <a:schemeClr val="bg1"/>
                </a:solidFill>
              </a:defRPr>
            </a:lvl4pPr>
            <a:lvl5pPr algn="ctr">
              <a:defRPr sz="900">
                <a:solidFill>
                  <a:schemeClr val="bg1"/>
                </a:solidFill>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1648835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276999"/>
          </a:xfrm>
        </p:spPr>
        <p:txBody>
          <a:bodyPr/>
          <a:lstStyle/>
          <a:p>
            <a:r>
              <a:rPr lang="fr-FR"/>
              <a:t>Modifiez le style du titre</a:t>
            </a:r>
          </a:p>
        </p:txBody>
      </p:sp>
      <p:sp>
        <p:nvSpPr>
          <p:cNvPr id="3" name="Sous-titre 2"/>
          <p:cNvSpPr>
            <a:spLocks noGrp="1"/>
          </p:cNvSpPr>
          <p:nvPr>
            <p:ph type="subTitle" idx="1"/>
          </p:nvPr>
        </p:nvSpPr>
        <p:spPr>
          <a:xfrm>
            <a:off x="1371600" y="2914650"/>
            <a:ext cx="6400800" cy="161583"/>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EDE8A53B-64BD-4F84-8E4A-BFDDA6258BAA}" type="slidenum">
              <a:rPr lang="fr-FR" smtClean="0"/>
              <a:pPr>
                <a:defRPr/>
              </a:pPr>
              <a:t>‹N°›</a:t>
            </a:fld>
            <a:endParaRPr lang="fr-FR"/>
          </a:p>
        </p:txBody>
      </p:sp>
    </p:spTree>
    <p:extLst>
      <p:ext uri="{BB962C8B-B14F-4D97-AF65-F5344CB8AC3E}">
        <p14:creationId xmlns:p14="http://schemas.microsoft.com/office/powerpoint/2010/main" val="2692737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75AD48E9-6AF0-44AC-8E9C-22A3AFF9DA28}" type="slidenum">
              <a:rPr lang="fr-FR" smtClean="0"/>
              <a:pPr>
                <a:defRPr/>
              </a:pPr>
              <a:t>‹N°›</a:t>
            </a:fld>
            <a:endParaRPr lang="fr-FR"/>
          </a:p>
        </p:txBody>
      </p:sp>
    </p:spTree>
    <p:extLst>
      <p:ext uri="{BB962C8B-B14F-4D97-AF65-F5344CB8AC3E}">
        <p14:creationId xmlns:p14="http://schemas.microsoft.com/office/powerpoint/2010/main" val="248504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 2 visuels + Chiffres clé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06729" y="1290075"/>
            <a:ext cx="5371271" cy="597599"/>
          </a:xfrm>
        </p:spPr>
        <p:txBody>
          <a:bodyPr/>
          <a:lstStyle>
            <a:lvl1pPr>
              <a:defRPr sz="1300">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467816" y="2193858"/>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9" name="Espace réservé pour une image  11">
            <a:extLst>
              <a:ext uri="{FF2B5EF4-FFF2-40B4-BE49-F238E27FC236}">
                <a16:creationId xmlns:a16="http://schemas.microsoft.com/office/drawing/2014/main" id="{36A0D1B1-D038-48A3-9FEB-37024223A806}"/>
              </a:ext>
            </a:extLst>
          </p:cNvPr>
          <p:cNvSpPr>
            <a:spLocks noGrp="1"/>
          </p:cNvSpPr>
          <p:nvPr>
            <p:ph type="pic" sz="quarter" idx="13"/>
          </p:nvPr>
        </p:nvSpPr>
        <p:spPr>
          <a:xfrm>
            <a:off x="3366000" y="2193858"/>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6" name="Espace réservé du texte 5">
            <a:extLst>
              <a:ext uri="{FF2B5EF4-FFF2-40B4-BE49-F238E27FC236}">
                <a16:creationId xmlns:a16="http://schemas.microsoft.com/office/drawing/2014/main" id="{EE91C63E-530C-45FF-9EE4-27545D8F5FB4}"/>
              </a:ext>
            </a:extLst>
          </p:cNvPr>
          <p:cNvSpPr>
            <a:spLocks noGrp="1"/>
          </p:cNvSpPr>
          <p:nvPr>
            <p:ph type="body" sz="quarter" idx="14"/>
          </p:nvPr>
        </p:nvSpPr>
        <p:spPr>
          <a:xfrm>
            <a:off x="479088" y="3739314"/>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a:extLst>
              <a:ext uri="{FF2B5EF4-FFF2-40B4-BE49-F238E27FC236}">
                <a16:creationId xmlns:a16="http://schemas.microsoft.com/office/drawing/2014/main" id="{7A09C39C-364A-48CE-B955-1B885A1E022E}"/>
              </a:ext>
            </a:extLst>
          </p:cNvPr>
          <p:cNvSpPr>
            <a:spLocks noGrp="1"/>
          </p:cNvSpPr>
          <p:nvPr>
            <p:ph type="body" sz="quarter" idx="15"/>
          </p:nvPr>
        </p:nvSpPr>
        <p:spPr>
          <a:xfrm>
            <a:off x="3365999" y="3739314"/>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12">
            <a:extLst>
              <a:ext uri="{FF2B5EF4-FFF2-40B4-BE49-F238E27FC236}">
                <a16:creationId xmlns:a16="http://schemas.microsoft.com/office/drawing/2014/main" id="{317233FB-3195-4B20-A577-4FA9E5609C86}"/>
              </a:ext>
            </a:extLst>
          </p:cNvPr>
          <p:cNvSpPr>
            <a:spLocks noGrp="1"/>
          </p:cNvSpPr>
          <p:nvPr>
            <p:ph type="body" sz="quarter" idx="16" hasCustomPrompt="1"/>
          </p:nvPr>
        </p:nvSpPr>
        <p:spPr>
          <a:xfrm>
            <a:off x="6408204" y="1290074"/>
            <a:ext cx="2735797" cy="3405911"/>
          </a:xfrm>
          <a:solidFill>
            <a:schemeClr val="tx2"/>
          </a:solidFill>
        </p:spPr>
        <p:txBody>
          <a:bodyPr lIns="108000" tIns="360000" rIns="108000" bIns="288000" anchor="t" anchorCtr="0">
            <a:noAutofit/>
          </a:bodyPr>
          <a:lstStyle>
            <a:lvl1pPr algn="ctr">
              <a:spcBef>
                <a:spcPts val="0"/>
              </a:spcBef>
              <a:defRPr sz="3000">
                <a:latin typeface="+mj-lt"/>
              </a:defRPr>
            </a:lvl1pPr>
            <a:lvl2pPr algn="ctr">
              <a:spcBef>
                <a:spcPts val="0"/>
              </a:spcBef>
              <a:defRPr sz="13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000</a:t>
            </a:r>
          </a:p>
          <a:p>
            <a:pPr lvl="1"/>
            <a:r>
              <a:rPr lang="fr-FR"/>
              <a:t>Deuxième niveau</a:t>
            </a:r>
          </a:p>
        </p:txBody>
      </p:sp>
      <p:sp>
        <p:nvSpPr>
          <p:cNvPr id="14" name="Espace réservé du texte 9">
            <a:extLst>
              <a:ext uri="{FF2B5EF4-FFF2-40B4-BE49-F238E27FC236}">
                <a16:creationId xmlns:a16="http://schemas.microsoft.com/office/drawing/2014/main" id="{E76A9114-BA15-40DB-9366-243229982D1A}"/>
              </a:ext>
            </a:extLst>
          </p:cNvPr>
          <p:cNvSpPr>
            <a:spLocks noGrp="1"/>
          </p:cNvSpPr>
          <p:nvPr>
            <p:ph type="body" sz="quarter" idx="11" hasCustomPrompt="1"/>
          </p:nvPr>
        </p:nvSpPr>
        <p:spPr>
          <a:xfrm>
            <a:off x="406729" y="406864"/>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819875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uverture">
    <p:bg>
      <p:bgPr>
        <a:solidFill>
          <a:schemeClr val="tx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1CEFD0-9411-48D8-AA7C-FB7524C142A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40532" y="3877867"/>
            <a:ext cx="1332310"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9380" y="784324"/>
            <a:ext cx="3240000" cy="923330"/>
          </a:xfrm>
        </p:spPr>
        <p:txBody>
          <a:bodyPr/>
          <a:lstStyle>
            <a:lvl1pPr algn="l">
              <a:defRPr sz="3000" b="1">
                <a:solidFill>
                  <a:schemeClr val="bg1"/>
                </a:solidFill>
                <a:latin typeface="+mj-lt"/>
              </a:defRPr>
            </a:lvl1pPr>
          </a:lstStyle>
          <a:p>
            <a:r>
              <a:rPr lang="fr-FR"/>
              <a:t>Modifiez le style du titre</a:t>
            </a:r>
          </a:p>
        </p:txBody>
      </p:sp>
      <p:sp>
        <p:nvSpPr>
          <p:cNvPr id="3" name="Sous-titre 2"/>
          <p:cNvSpPr>
            <a:spLocks noGrp="1"/>
          </p:cNvSpPr>
          <p:nvPr>
            <p:ph type="subTitle" idx="1"/>
          </p:nvPr>
        </p:nvSpPr>
        <p:spPr>
          <a:xfrm>
            <a:off x="395287" y="168774"/>
            <a:ext cx="3240000" cy="615553"/>
          </a:xfrm>
        </p:spPr>
        <p:txBody>
          <a:bodyPr anchor="b"/>
          <a:lstStyle>
            <a:lvl1pPr marL="0" indent="0" algn="l">
              <a:buNone/>
              <a:defRPr sz="2000"/>
            </a:lvl1pPr>
            <a:lvl2pPr marL="257162"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4" indent="0" algn="ctr">
              <a:buNone/>
              <a:defRPr sz="900"/>
            </a:lvl7pPr>
            <a:lvl8pPr marL="1800135" indent="0" algn="ctr">
              <a:buNone/>
              <a:defRPr sz="900"/>
            </a:lvl8pPr>
            <a:lvl9pPr marL="2057297" indent="0" algn="ctr">
              <a:buNone/>
              <a:defRPr sz="900"/>
            </a:lvl9pPr>
          </a:lstStyle>
          <a:p>
            <a:r>
              <a:rPr lang="fr-FR"/>
              <a:t>Modifiez le style des sous-titres du masque</a:t>
            </a:r>
          </a:p>
        </p:txBody>
      </p:sp>
      <p:sp>
        <p:nvSpPr>
          <p:cNvPr id="9" name="Espace réservé pour une image  11"/>
          <p:cNvSpPr>
            <a:spLocks noGrp="1"/>
          </p:cNvSpPr>
          <p:nvPr>
            <p:ph type="pic" sz="quarter" idx="12"/>
          </p:nvPr>
        </p:nvSpPr>
        <p:spPr>
          <a:xfrm>
            <a:off x="3744456" y="476551"/>
            <a:ext cx="4932000" cy="4233038"/>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Tree>
    <p:extLst>
      <p:ext uri="{BB962C8B-B14F-4D97-AF65-F5344CB8AC3E}">
        <p14:creationId xmlns:p14="http://schemas.microsoft.com/office/powerpoint/2010/main" val="3011955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mmair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04607" y="357578"/>
            <a:ext cx="8136000" cy="430887"/>
          </a:xfrm>
        </p:spPr>
        <p:txBody>
          <a:bodyPr/>
          <a:lstStyle>
            <a:lvl1pPr>
              <a:defRPr sz="2800" b="1">
                <a:solidFill>
                  <a:schemeClr val="tx2"/>
                </a:solidFill>
                <a:latin typeface="+mj-lt"/>
              </a:defRPr>
            </a:lvl1pPr>
          </a:lstStyle>
          <a:p>
            <a:r>
              <a:rPr lang="fr-FR"/>
              <a:t>Modifiez le style du titre</a:t>
            </a:r>
          </a:p>
        </p:txBody>
      </p:sp>
      <p:sp>
        <p:nvSpPr>
          <p:cNvPr id="8" name="Espace réservé du texte 7"/>
          <p:cNvSpPr>
            <a:spLocks noGrp="1"/>
          </p:cNvSpPr>
          <p:nvPr>
            <p:ph type="body" sz="quarter" idx="10"/>
          </p:nvPr>
        </p:nvSpPr>
        <p:spPr>
          <a:xfrm>
            <a:off x="432793" y="1311612"/>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11" algn="r"/>
              </a:tabLst>
              <a:defRPr sz="1800">
                <a:latin typeface="+mj-lt"/>
              </a:defRPr>
            </a:lvl1pPr>
            <a:lvl2pPr marL="0" indent="0">
              <a:buFontTx/>
              <a:buNone/>
              <a:tabLst>
                <a:tab pos="2484711"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0" name="Espace réservé du texte 7"/>
          <p:cNvSpPr>
            <a:spLocks noGrp="1"/>
          </p:cNvSpPr>
          <p:nvPr>
            <p:ph type="body" sz="quarter" idx="11"/>
          </p:nvPr>
        </p:nvSpPr>
        <p:spPr>
          <a:xfrm>
            <a:off x="3348156" y="1311610"/>
            <a:ext cx="2628000" cy="1069968"/>
          </a:xfrm>
          <a:solidFill>
            <a:schemeClr val="bg1"/>
          </a:solidFill>
          <a:effectLst>
            <a:outerShdw dist="50800" dir="16200000" algn="ctr" rotWithShape="0">
              <a:schemeClr val="accent1"/>
            </a:outerShdw>
          </a:effectLst>
        </p:spPr>
        <p:txBody>
          <a:bodyPr tIns="36000"/>
          <a:lstStyle>
            <a:lvl1pPr marL="0" indent="0">
              <a:buFontTx/>
              <a:buNone/>
              <a:tabLst>
                <a:tab pos="2484711" algn="r"/>
              </a:tabLst>
              <a:defRPr sz="1800">
                <a:latin typeface="+mj-lt"/>
              </a:defRPr>
            </a:lvl1pPr>
            <a:lvl2pPr marL="0" indent="0">
              <a:buFontTx/>
              <a:buNone/>
              <a:tabLst>
                <a:tab pos="2484711" algn="r"/>
              </a:tabLst>
              <a:defRPr sz="9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1" name="Espace réservé du texte 7"/>
          <p:cNvSpPr>
            <a:spLocks noGrp="1"/>
          </p:cNvSpPr>
          <p:nvPr>
            <p:ph type="body" sz="quarter" idx="12"/>
          </p:nvPr>
        </p:nvSpPr>
        <p:spPr>
          <a:xfrm>
            <a:off x="432793" y="2967796"/>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11" algn="r"/>
              </a:tabLst>
              <a:defRPr sz="1800">
                <a:latin typeface="+mj-lt"/>
              </a:defRPr>
            </a:lvl1pPr>
            <a:lvl2pPr marL="0" indent="0">
              <a:buFontTx/>
              <a:buNone/>
              <a:tabLst>
                <a:tab pos="2484711"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12" name="Espace réservé du texte 7"/>
          <p:cNvSpPr>
            <a:spLocks noGrp="1"/>
          </p:cNvSpPr>
          <p:nvPr>
            <p:ph type="body" sz="quarter" idx="13"/>
          </p:nvPr>
        </p:nvSpPr>
        <p:spPr>
          <a:xfrm>
            <a:off x="3348156" y="2967796"/>
            <a:ext cx="2628000" cy="1085357"/>
          </a:xfrm>
          <a:solidFill>
            <a:schemeClr val="bg1"/>
          </a:solidFill>
          <a:effectLst>
            <a:outerShdw dist="50800" dir="16200000" algn="ctr" rotWithShape="0">
              <a:schemeClr val="accent1"/>
            </a:outerShdw>
          </a:effectLst>
        </p:spPr>
        <p:txBody>
          <a:bodyPr tIns="36000"/>
          <a:lstStyle>
            <a:lvl1pPr marL="0" indent="0">
              <a:buFontTx/>
              <a:buNone/>
              <a:tabLst>
                <a:tab pos="2484711" algn="r"/>
              </a:tabLst>
              <a:defRPr sz="1800">
                <a:latin typeface="+mj-lt"/>
              </a:defRPr>
            </a:lvl1pPr>
            <a:lvl2pPr marL="0" indent="0">
              <a:buFontTx/>
              <a:buNone/>
              <a:tabLst>
                <a:tab pos="2484711" algn="r"/>
              </a:tabLst>
              <a:defRPr sz="1000">
                <a:solidFill>
                  <a:schemeClr val="tx2"/>
                </a:solidFill>
              </a:defRPr>
            </a:lvl2pPr>
            <a:lvl3pPr marL="0" indent="0">
              <a:buFontTx/>
              <a:buNone/>
              <a:defRPr/>
            </a:lvl3pPr>
          </a:lstStyle>
          <a:p>
            <a:pPr lvl="0"/>
            <a:r>
              <a:rPr lang="fr-FR"/>
              <a:t>Cliquez pour modifier les styles du texte du masque</a:t>
            </a:r>
          </a:p>
          <a:p>
            <a:pPr lvl="1"/>
            <a:r>
              <a:rPr lang="fr-FR"/>
              <a:t>Deuxième niveau</a:t>
            </a:r>
          </a:p>
        </p:txBody>
      </p:sp>
      <p:sp>
        <p:nvSpPr>
          <p:cNvPr id="9" name="Espace réservé pour une image  11"/>
          <p:cNvSpPr>
            <a:spLocks noGrp="1"/>
          </p:cNvSpPr>
          <p:nvPr>
            <p:ph type="pic" sz="quarter" idx="14"/>
          </p:nvPr>
        </p:nvSpPr>
        <p:spPr>
          <a:xfrm>
            <a:off x="6154925" y="1255104"/>
            <a:ext cx="2521533" cy="288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Tree>
    <p:extLst>
      <p:ext uri="{BB962C8B-B14F-4D97-AF65-F5344CB8AC3E}">
        <p14:creationId xmlns:p14="http://schemas.microsoft.com/office/powerpoint/2010/main" val="24599442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4" y="1453999"/>
            <a:ext cx="7813241" cy="553998"/>
          </a:xfrm>
        </p:spPr>
        <p:txBody>
          <a:bodyPr/>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719574" y="126962"/>
            <a:ext cx="7813241" cy="1292662"/>
          </a:xfrm>
        </p:spPr>
        <p:txBody>
          <a:bodyPr anchor="b"/>
          <a:lstStyle>
            <a:lvl1pPr marL="0" indent="0">
              <a:spcBef>
                <a:spcPts val="0"/>
              </a:spcBef>
              <a:buNone/>
              <a:defRPr sz="4200">
                <a:solidFill>
                  <a:schemeClr val="tx2"/>
                </a:solidFill>
              </a:defRPr>
            </a:lvl1pPr>
            <a:lvl2pPr marL="257162" indent="0">
              <a:buNone/>
              <a:defRPr sz="1125">
                <a:solidFill>
                  <a:schemeClr val="tx1">
                    <a:tint val="75000"/>
                  </a:schemeClr>
                </a:solidFill>
              </a:defRPr>
            </a:lvl2pPr>
            <a:lvl3pPr marL="514325" indent="0">
              <a:buNone/>
              <a:defRPr sz="1013">
                <a:solidFill>
                  <a:schemeClr val="tx1">
                    <a:tint val="75000"/>
                  </a:schemeClr>
                </a:solidFill>
              </a:defRPr>
            </a:lvl3pPr>
            <a:lvl4pPr marL="771487" indent="0">
              <a:buNone/>
              <a:defRPr sz="900">
                <a:solidFill>
                  <a:schemeClr val="tx1">
                    <a:tint val="75000"/>
                  </a:schemeClr>
                </a:solidFill>
              </a:defRPr>
            </a:lvl4pPr>
            <a:lvl5pPr marL="1028649" indent="0">
              <a:buNone/>
              <a:defRPr sz="900">
                <a:solidFill>
                  <a:schemeClr val="tx1">
                    <a:tint val="75000"/>
                  </a:schemeClr>
                </a:solidFill>
              </a:defRPr>
            </a:lvl5pPr>
            <a:lvl6pPr marL="1285811" indent="0">
              <a:buNone/>
              <a:defRPr sz="900">
                <a:solidFill>
                  <a:schemeClr val="tx1">
                    <a:tint val="75000"/>
                  </a:schemeClr>
                </a:solidFill>
              </a:defRPr>
            </a:lvl6pPr>
            <a:lvl7pPr marL="1542974" indent="0">
              <a:buNone/>
              <a:defRPr sz="900">
                <a:solidFill>
                  <a:schemeClr val="tx1">
                    <a:tint val="75000"/>
                  </a:schemeClr>
                </a:solidFill>
              </a:defRPr>
            </a:lvl7pPr>
            <a:lvl8pPr marL="1800135" indent="0">
              <a:buNone/>
              <a:defRPr sz="900">
                <a:solidFill>
                  <a:schemeClr val="tx1">
                    <a:tint val="75000"/>
                  </a:schemeClr>
                </a:solidFill>
              </a:defRPr>
            </a:lvl8pPr>
            <a:lvl9pPr marL="2057297" indent="0">
              <a:buNone/>
              <a:defRPr sz="9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3876696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Partie 2">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9574" y="1453999"/>
            <a:ext cx="7813241" cy="553998"/>
          </a:xfrm>
        </p:spPr>
        <p:txBody>
          <a:bodyPr/>
          <a:lstStyle>
            <a:lvl1pPr>
              <a:lnSpc>
                <a:spcPct val="80000"/>
              </a:lnSpc>
              <a:defRPr sz="4500" b="1">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719574" y="126962"/>
            <a:ext cx="7813241" cy="1292662"/>
          </a:xfrm>
        </p:spPr>
        <p:txBody>
          <a:bodyPr anchor="b"/>
          <a:lstStyle>
            <a:lvl1pPr marL="0" indent="0">
              <a:spcBef>
                <a:spcPts val="0"/>
              </a:spcBef>
              <a:buNone/>
              <a:defRPr sz="4200">
                <a:solidFill>
                  <a:schemeClr val="tx2"/>
                </a:solidFill>
              </a:defRPr>
            </a:lvl1pPr>
            <a:lvl2pPr marL="257162" indent="0">
              <a:buNone/>
              <a:defRPr sz="1125">
                <a:solidFill>
                  <a:schemeClr val="tx1">
                    <a:tint val="75000"/>
                  </a:schemeClr>
                </a:solidFill>
              </a:defRPr>
            </a:lvl2pPr>
            <a:lvl3pPr marL="514325" indent="0">
              <a:buNone/>
              <a:defRPr sz="1013">
                <a:solidFill>
                  <a:schemeClr val="tx1">
                    <a:tint val="75000"/>
                  </a:schemeClr>
                </a:solidFill>
              </a:defRPr>
            </a:lvl3pPr>
            <a:lvl4pPr marL="771487" indent="0">
              <a:buNone/>
              <a:defRPr sz="900">
                <a:solidFill>
                  <a:schemeClr val="tx1">
                    <a:tint val="75000"/>
                  </a:schemeClr>
                </a:solidFill>
              </a:defRPr>
            </a:lvl4pPr>
            <a:lvl5pPr marL="1028649" indent="0">
              <a:buNone/>
              <a:defRPr sz="900">
                <a:solidFill>
                  <a:schemeClr val="tx1">
                    <a:tint val="75000"/>
                  </a:schemeClr>
                </a:solidFill>
              </a:defRPr>
            </a:lvl5pPr>
            <a:lvl6pPr marL="1285811" indent="0">
              <a:buNone/>
              <a:defRPr sz="900">
                <a:solidFill>
                  <a:schemeClr val="tx1">
                    <a:tint val="75000"/>
                  </a:schemeClr>
                </a:solidFill>
              </a:defRPr>
            </a:lvl6pPr>
            <a:lvl7pPr marL="1542974" indent="0">
              <a:buNone/>
              <a:defRPr sz="900">
                <a:solidFill>
                  <a:schemeClr val="tx1">
                    <a:tint val="75000"/>
                  </a:schemeClr>
                </a:solidFill>
              </a:defRPr>
            </a:lvl7pPr>
            <a:lvl8pPr marL="1800135" indent="0">
              <a:buNone/>
              <a:defRPr sz="900">
                <a:solidFill>
                  <a:schemeClr val="tx1">
                    <a:tint val="75000"/>
                  </a:schemeClr>
                </a:solidFill>
              </a:defRPr>
            </a:lvl8pPr>
            <a:lvl9pPr marL="2057297" indent="0">
              <a:buNone/>
              <a:defRPr sz="9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35328402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e + Verbatim + Visuel">
    <p:spTree>
      <p:nvGrpSpPr>
        <p:cNvPr id="1" name=""/>
        <p:cNvGrpSpPr/>
        <p:nvPr/>
      </p:nvGrpSpPr>
      <p:grpSpPr>
        <a:xfrm>
          <a:off x="0" y="0"/>
          <a:ext cx="0" cy="0"/>
          <a:chOff x="0" y="0"/>
          <a:chExt cx="0" cy="0"/>
        </a:xfrm>
      </p:grpSpPr>
      <p:sp>
        <p:nvSpPr>
          <p:cNvPr id="12" name="Espace réservé pour une image  11"/>
          <p:cNvSpPr>
            <a:spLocks noGrp="1"/>
          </p:cNvSpPr>
          <p:nvPr>
            <p:ph type="pic" sz="quarter" idx="12"/>
          </p:nvPr>
        </p:nvSpPr>
        <p:spPr>
          <a:xfrm>
            <a:off x="0" y="3255826"/>
            <a:ext cx="9144000" cy="1887674"/>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4813" y="1167596"/>
            <a:ext cx="5040000" cy="809885"/>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1"/>
          </p:nvPr>
        </p:nvSpPr>
        <p:spPr>
          <a:xfrm>
            <a:off x="406729" y="406866"/>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
        <p:nvSpPr>
          <p:cNvPr id="14" name="Espace réservé du texte 13"/>
          <p:cNvSpPr>
            <a:spLocks noGrp="1"/>
          </p:cNvSpPr>
          <p:nvPr>
            <p:ph type="body" sz="quarter" idx="13"/>
          </p:nvPr>
        </p:nvSpPr>
        <p:spPr>
          <a:xfrm>
            <a:off x="5652120" y="1167595"/>
            <a:ext cx="2880000" cy="923330"/>
          </a:xfrm>
          <a:solidFill>
            <a:schemeClr val="bg1"/>
          </a:solidFill>
          <a:effectLst>
            <a:outerShdw dist="38100" dir="10800000" algn="ctr" rotWithShape="0">
              <a:schemeClr val="accent3"/>
            </a:outerShdw>
          </a:effectLst>
        </p:spPr>
        <p:txBody>
          <a:bodyPr lIns="144000"/>
          <a:lstStyle>
            <a:lvl1pPr>
              <a:defRPr sz="2000">
                <a:solidFill>
                  <a:schemeClr val="accent3"/>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339450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suel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824030" y="1167703"/>
            <a:ext cx="3708412" cy="779060"/>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pour une image  11"/>
          <p:cNvSpPr>
            <a:spLocks noGrp="1"/>
          </p:cNvSpPr>
          <p:nvPr>
            <p:ph type="pic" sz="quarter" idx="12"/>
          </p:nvPr>
        </p:nvSpPr>
        <p:spPr>
          <a:xfrm>
            <a:off x="406729" y="1183640"/>
            <a:ext cx="4140000" cy="3528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9"/>
          <p:cNvSpPr>
            <a:spLocks noGrp="1"/>
          </p:cNvSpPr>
          <p:nvPr>
            <p:ph type="body" sz="quarter" idx="11"/>
          </p:nvPr>
        </p:nvSpPr>
        <p:spPr>
          <a:xfrm>
            <a:off x="406729" y="406866"/>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7185984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e + 2 visuels + Chiffres clé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6731" y="1290077"/>
            <a:ext cx="5371271" cy="597599"/>
          </a:xfrm>
        </p:spPr>
        <p:txBody>
          <a:bodyPr/>
          <a:lstStyle>
            <a:lvl1pPr>
              <a:defRPr sz="1300">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467816" y="2193858"/>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9" name="Espace réservé pour une image  11"/>
          <p:cNvSpPr>
            <a:spLocks noGrp="1"/>
          </p:cNvSpPr>
          <p:nvPr>
            <p:ph type="pic" sz="quarter" idx="13"/>
          </p:nvPr>
        </p:nvSpPr>
        <p:spPr>
          <a:xfrm>
            <a:off x="3366000" y="2193858"/>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5"/>
          <p:cNvSpPr>
            <a:spLocks noGrp="1"/>
          </p:cNvSpPr>
          <p:nvPr>
            <p:ph type="body" sz="quarter" idx="14"/>
          </p:nvPr>
        </p:nvSpPr>
        <p:spPr>
          <a:xfrm>
            <a:off x="479090"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p:cNvSpPr>
            <a:spLocks noGrp="1"/>
          </p:cNvSpPr>
          <p:nvPr>
            <p:ph type="body" sz="quarter" idx="15"/>
          </p:nvPr>
        </p:nvSpPr>
        <p:spPr>
          <a:xfrm>
            <a:off x="3366001" y="3739315"/>
            <a:ext cx="2412001" cy="956672"/>
          </a:xfrm>
        </p:spPr>
        <p:txBody>
          <a:bodyPr/>
          <a:lstStyle>
            <a:lvl1pPr algn="ctr">
              <a:defRPr sz="1600">
                <a:solidFill>
                  <a:schemeClr val="tx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12"/>
          <p:cNvSpPr>
            <a:spLocks noGrp="1"/>
          </p:cNvSpPr>
          <p:nvPr>
            <p:ph type="body" sz="quarter" idx="16"/>
          </p:nvPr>
        </p:nvSpPr>
        <p:spPr>
          <a:xfrm>
            <a:off x="6408206" y="1290075"/>
            <a:ext cx="2735797" cy="3405911"/>
          </a:xfrm>
          <a:solidFill>
            <a:schemeClr val="tx2"/>
          </a:solidFill>
        </p:spPr>
        <p:txBody>
          <a:bodyPr lIns="108000" tIns="360000" rIns="108000" bIns="288000">
            <a:noAutofit/>
          </a:bodyPr>
          <a:lstStyle>
            <a:lvl1pPr algn="ctr">
              <a:spcBef>
                <a:spcPts val="0"/>
              </a:spcBef>
              <a:defRPr sz="3000">
                <a:latin typeface="+mj-lt"/>
              </a:defRPr>
            </a:lvl1pPr>
            <a:lvl2pPr algn="ctr">
              <a:spcBef>
                <a:spcPts val="0"/>
              </a:spcBef>
              <a:defRPr sz="13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14" name="Espace réservé du texte 9"/>
          <p:cNvSpPr>
            <a:spLocks noGrp="1"/>
          </p:cNvSpPr>
          <p:nvPr>
            <p:ph type="body" sz="quarter" idx="11"/>
          </p:nvPr>
        </p:nvSpPr>
        <p:spPr>
          <a:xfrm>
            <a:off x="406729" y="406866"/>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27080220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e +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6728" y="1290077"/>
            <a:ext cx="6120000" cy="597599"/>
          </a:xfrm>
        </p:spPr>
        <p:txBody>
          <a:bodyPr/>
          <a:lstStyle>
            <a:lvl1pPr>
              <a:defRPr sz="1300">
                <a:solidFill>
                  <a:schemeClr val="tx2"/>
                </a:solidFill>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467816"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9" name="Espace réservé pour une image  11"/>
          <p:cNvSpPr>
            <a:spLocks noGrp="1"/>
          </p:cNvSpPr>
          <p:nvPr>
            <p:ph type="pic" sz="quarter" idx="13"/>
          </p:nvPr>
        </p:nvSpPr>
        <p:spPr>
          <a:xfrm>
            <a:off x="3366000"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6" name="Espace réservé du texte 5"/>
          <p:cNvSpPr>
            <a:spLocks noGrp="1"/>
          </p:cNvSpPr>
          <p:nvPr>
            <p:ph type="body" sz="quarter" idx="14"/>
          </p:nvPr>
        </p:nvSpPr>
        <p:spPr>
          <a:xfrm>
            <a:off x="479090"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p:cNvSpPr>
            <a:spLocks noGrp="1"/>
          </p:cNvSpPr>
          <p:nvPr>
            <p:ph type="body" sz="quarter" idx="15"/>
          </p:nvPr>
        </p:nvSpPr>
        <p:spPr>
          <a:xfrm>
            <a:off x="3366001"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4" name="Espace réservé pour une image  11"/>
          <p:cNvSpPr>
            <a:spLocks noGrp="1"/>
          </p:cNvSpPr>
          <p:nvPr>
            <p:ph type="pic" sz="quarter" idx="16"/>
          </p:nvPr>
        </p:nvSpPr>
        <p:spPr>
          <a:xfrm>
            <a:off x="6265059" y="2211710"/>
            <a:ext cx="2412000" cy="135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15" name="Espace réservé du texte 5"/>
          <p:cNvSpPr>
            <a:spLocks noGrp="1"/>
          </p:cNvSpPr>
          <p:nvPr>
            <p:ph type="body" sz="quarter" idx="17"/>
          </p:nvPr>
        </p:nvSpPr>
        <p:spPr>
          <a:xfrm>
            <a:off x="6276332"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9"/>
          <p:cNvSpPr>
            <a:spLocks noGrp="1"/>
          </p:cNvSpPr>
          <p:nvPr>
            <p:ph type="body" sz="quarter" idx="11"/>
          </p:nvPr>
        </p:nvSpPr>
        <p:spPr>
          <a:xfrm>
            <a:off x="406729" y="406866"/>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9442665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e + Visuel + Verbatim">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404813" y="1431334"/>
            <a:ext cx="5040000" cy="566822"/>
          </a:xfrm>
        </p:spPr>
        <p:txBody>
          <a:bodyPr/>
          <a:lstStyle>
            <a:lvl1pPr>
              <a:defRPr>
                <a:solidFill>
                  <a:schemeClr val="tx2"/>
                </a:solidFill>
              </a:defRPr>
            </a:lvl1pPr>
            <a:lvl3pPr>
              <a:defRPr/>
            </a:lvl3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p:cNvSpPr>
            <a:spLocks noGrp="1"/>
          </p:cNvSpPr>
          <p:nvPr>
            <p:ph type="pic" sz="quarter" idx="12"/>
          </p:nvPr>
        </p:nvSpPr>
        <p:spPr>
          <a:xfrm>
            <a:off x="5652120" y="1419622"/>
            <a:ext cx="3023896" cy="144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14" name="Espace réservé du texte 13"/>
          <p:cNvSpPr>
            <a:spLocks noGrp="1"/>
          </p:cNvSpPr>
          <p:nvPr>
            <p:ph type="body" sz="quarter" idx="13"/>
          </p:nvPr>
        </p:nvSpPr>
        <p:spPr>
          <a:xfrm>
            <a:off x="5688456" y="3030802"/>
            <a:ext cx="2988000" cy="923330"/>
          </a:xfrm>
          <a:solidFill>
            <a:schemeClr val="bg1"/>
          </a:solidFill>
          <a:effectLst>
            <a:outerShdw dist="38100" dir="10800000" algn="ctr" rotWithShape="0">
              <a:schemeClr val="accent2"/>
            </a:outerShdw>
          </a:effectLst>
        </p:spPr>
        <p:txBody>
          <a:bodyPr lIns="108000"/>
          <a:lstStyle>
            <a:lvl1pPr>
              <a:defRPr sz="2000">
                <a:solidFill>
                  <a:schemeClr val="accent2"/>
                </a:solidFill>
                <a:latin typeface="+mj-lt"/>
              </a:defRPr>
            </a:lvl1pPr>
          </a:lstStyle>
          <a:p>
            <a:pPr lvl="0"/>
            <a:r>
              <a:rPr lang="fr-FR"/>
              <a:t>Cliquez pour modifier les styles du texte du masque</a:t>
            </a:r>
          </a:p>
        </p:txBody>
      </p:sp>
      <p:sp>
        <p:nvSpPr>
          <p:cNvPr id="7" name="Espace réservé du texte 9"/>
          <p:cNvSpPr>
            <a:spLocks noGrp="1"/>
          </p:cNvSpPr>
          <p:nvPr>
            <p:ph type="body" sz="quarter" idx="11"/>
          </p:nvPr>
        </p:nvSpPr>
        <p:spPr>
          <a:xfrm>
            <a:off x="406729" y="406866"/>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2417090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pour une image  11"/>
          <p:cNvSpPr>
            <a:spLocks noGrp="1"/>
          </p:cNvSpPr>
          <p:nvPr>
            <p:ph type="pic" sz="quarter" idx="12"/>
          </p:nvPr>
        </p:nvSpPr>
        <p:spPr>
          <a:xfrm>
            <a:off x="468000" y="1429022"/>
            <a:ext cx="8208000" cy="3240000"/>
          </a:xfrm>
          <a:pattFill prst="openDmnd">
            <a:fgClr>
              <a:schemeClr val="bg2"/>
            </a:fgClr>
            <a:bgClr>
              <a:schemeClr val="bg1"/>
            </a:bgClr>
          </a:pattFill>
        </p:spPr>
        <p:txBody>
          <a:bodyPr rtlCol="0" anchor="ctr">
            <a:noAutofit/>
          </a:bodyPr>
          <a:lstStyle>
            <a:lvl1pPr algn="ctr">
              <a:defRPr sz="900" b="0">
                <a:solidFill>
                  <a:schemeClr val="tx1"/>
                </a:solidFill>
              </a:defRPr>
            </a:lvl1pPr>
          </a:lstStyle>
          <a:p>
            <a:pPr lvl="0"/>
            <a:r>
              <a:rPr lang="fr-FR" noProof="0"/>
              <a:t>Cliquez sur l'icône pour ajouter une image</a:t>
            </a:r>
          </a:p>
        </p:txBody>
      </p:sp>
      <p:sp>
        <p:nvSpPr>
          <p:cNvPr id="7" name="Espace réservé du texte 9"/>
          <p:cNvSpPr>
            <a:spLocks noGrp="1"/>
          </p:cNvSpPr>
          <p:nvPr>
            <p:ph type="body" sz="quarter" idx="11"/>
          </p:nvPr>
        </p:nvSpPr>
        <p:spPr>
          <a:xfrm>
            <a:off x="406729" y="406866"/>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367126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06728" y="1290075"/>
            <a:ext cx="6120000" cy="597599"/>
          </a:xfrm>
        </p:spPr>
        <p:txBody>
          <a:bodyPr/>
          <a:lstStyle>
            <a:lvl1pPr>
              <a:defRPr sz="1300">
                <a:solidFill>
                  <a:schemeClr val="tx2"/>
                </a:solidFill>
                <a:latin typeface="+mj-lt"/>
              </a:defRPr>
            </a:lvl1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467816" y="2211710"/>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9" name="Espace réservé pour une image  11">
            <a:extLst>
              <a:ext uri="{FF2B5EF4-FFF2-40B4-BE49-F238E27FC236}">
                <a16:creationId xmlns:a16="http://schemas.microsoft.com/office/drawing/2014/main" id="{36A0D1B1-D038-48A3-9FEB-37024223A806}"/>
              </a:ext>
            </a:extLst>
          </p:cNvPr>
          <p:cNvSpPr>
            <a:spLocks noGrp="1"/>
          </p:cNvSpPr>
          <p:nvPr>
            <p:ph type="pic" sz="quarter" idx="13"/>
          </p:nvPr>
        </p:nvSpPr>
        <p:spPr>
          <a:xfrm>
            <a:off x="3366000" y="2211710"/>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6" name="Espace réservé du texte 5">
            <a:extLst>
              <a:ext uri="{FF2B5EF4-FFF2-40B4-BE49-F238E27FC236}">
                <a16:creationId xmlns:a16="http://schemas.microsoft.com/office/drawing/2014/main" id="{EE91C63E-530C-45FF-9EE4-27545D8F5FB4}"/>
              </a:ext>
            </a:extLst>
          </p:cNvPr>
          <p:cNvSpPr>
            <a:spLocks noGrp="1"/>
          </p:cNvSpPr>
          <p:nvPr>
            <p:ph type="body" sz="quarter" idx="14"/>
          </p:nvPr>
        </p:nvSpPr>
        <p:spPr>
          <a:xfrm>
            <a:off x="479088"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1" name="Espace réservé du texte 5">
            <a:extLst>
              <a:ext uri="{FF2B5EF4-FFF2-40B4-BE49-F238E27FC236}">
                <a16:creationId xmlns:a16="http://schemas.microsoft.com/office/drawing/2014/main" id="{7A09C39C-364A-48CE-B955-1B885A1E022E}"/>
              </a:ext>
            </a:extLst>
          </p:cNvPr>
          <p:cNvSpPr>
            <a:spLocks noGrp="1"/>
          </p:cNvSpPr>
          <p:nvPr>
            <p:ph type="body" sz="quarter" idx="15"/>
          </p:nvPr>
        </p:nvSpPr>
        <p:spPr>
          <a:xfrm>
            <a:off x="3365999"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4" name="Espace réservé pour une image  11">
            <a:extLst>
              <a:ext uri="{FF2B5EF4-FFF2-40B4-BE49-F238E27FC236}">
                <a16:creationId xmlns:a16="http://schemas.microsoft.com/office/drawing/2014/main" id="{1F1FD203-4FB2-4109-91BE-96C658FE4FCE}"/>
              </a:ext>
            </a:extLst>
          </p:cNvPr>
          <p:cNvSpPr>
            <a:spLocks noGrp="1"/>
          </p:cNvSpPr>
          <p:nvPr>
            <p:ph type="pic" sz="quarter" idx="16"/>
          </p:nvPr>
        </p:nvSpPr>
        <p:spPr>
          <a:xfrm>
            <a:off x="6265059" y="2211710"/>
            <a:ext cx="2412000" cy="135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15" name="Espace réservé du texte 5">
            <a:extLst>
              <a:ext uri="{FF2B5EF4-FFF2-40B4-BE49-F238E27FC236}">
                <a16:creationId xmlns:a16="http://schemas.microsoft.com/office/drawing/2014/main" id="{B40A96BF-89FE-4510-B073-CBAB206B9633}"/>
              </a:ext>
            </a:extLst>
          </p:cNvPr>
          <p:cNvSpPr>
            <a:spLocks noGrp="1"/>
          </p:cNvSpPr>
          <p:nvPr>
            <p:ph type="body" sz="quarter" idx="17"/>
          </p:nvPr>
        </p:nvSpPr>
        <p:spPr>
          <a:xfrm>
            <a:off x="6276330" y="3688537"/>
            <a:ext cx="2412001" cy="956672"/>
          </a:xfrm>
        </p:spPr>
        <p:txBody>
          <a:bodyPr/>
          <a:lstStyle>
            <a:lvl1pPr algn="ctr">
              <a:defRPr sz="1600">
                <a:solidFill>
                  <a:schemeClr val="accent2"/>
                </a:solidFill>
                <a:latin typeface="+mj-lt"/>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p:txBody>
      </p:sp>
      <p:sp>
        <p:nvSpPr>
          <p:cNvPr id="13" name="Espace réservé du texte 9">
            <a:extLst>
              <a:ext uri="{FF2B5EF4-FFF2-40B4-BE49-F238E27FC236}">
                <a16:creationId xmlns:a16="http://schemas.microsoft.com/office/drawing/2014/main" id="{91545D3D-F537-4E92-85CC-C60A3B4B2040}"/>
              </a:ext>
            </a:extLst>
          </p:cNvPr>
          <p:cNvSpPr>
            <a:spLocks noGrp="1"/>
          </p:cNvSpPr>
          <p:nvPr>
            <p:ph type="body" sz="quarter" idx="11" hasCustomPrompt="1"/>
          </p:nvPr>
        </p:nvSpPr>
        <p:spPr>
          <a:xfrm>
            <a:off x="406729" y="406864"/>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22175873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texte 9"/>
          <p:cNvSpPr>
            <a:spLocks noGrp="1"/>
          </p:cNvSpPr>
          <p:nvPr>
            <p:ph type="body" sz="quarter" idx="11"/>
          </p:nvPr>
        </p:nvSpPr>
        <p:spPr>
          <a:xfrm>
            <a:off x="406729" y="406866"/>
            <a:ext cx="8136000" cy="184666"/>
          </a:xfrm>
        </p:spPr>
        <p:txBody>
          <a:bodyPr anchor="b"/>
          <a:lstStyle>
            <a:lvl1pPr>
              <a:defRPr sz="120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5056727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tx2"/>
        </a:solidFill>
        <a:effectLst/>
      </p:bgPr>
    </p:bg>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722EAFEB-1762-4513-A7CC-B49C827FD4C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671888" y="1815704"/>
            <a:ext cx="1800225"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texte 6"/>
          <p:cNvSpPr>
            <a:spLocks noGrp="1"/>
          </p:cNvSpPr>
          <p:nvPr>
            <p:ph type="body" sz="quarter" idx="10"/>
          </p:nvPr>
        </p:nvSpPr>
        <p:spPr>
          <a:xfrm>
            <a:off x="3203577" y="4148582"/>
            <a:ext cx="2736850" cy="538609"/>
          </a:xfrm>
        </p:spPr>
        <p:txBody>
          <a:bodyPr anchor="b"/>
          <a:lstStyle>
            <a:lvl1pPr algn="ctr">
              <a:spcBef>
                <a:spcPts val="0"/>
              </a:spcBef>
              <a:spcAft>
                <a:spcPts val="0"/>
              </a:spcAft>
              <a:defRPr sz="1200">
                <a:latin typeface="+mj-lt"/>
              </a:defRPr>
            </a:lvl1pPr>
            <a:lvl2pPr algn="ctr">
              <a:spcBef>
                <a:spcPts val="0"/>
              </a:spcBef>
              <a:defRPr sz="1100">
                <a:solidFill>
                  <a:schemeClr val="bg1"/>
                </a:solidFill>
              </a:defRPr>
            </a:lvl2pPr>
            <a:lvl3pPr algn="ctr">
              <a:defRPr sz="900">
                <a:solidFill>
                  <a:schemeClr val="bg1"/>
                </a:solidFill>
              </a:defRPr>
            </a:lvl3pPr>
            <a:lvl4pPr algn="ctr">
              <a:defRPr sz="900">
                <a:solidFill>
                  <a:schemeClr val="bg1"/>
                </a:solidFill>
              </a:defRPr>
            </a:lvl4pPr>
            <a:lvl5pPr algn="ctr">
              <a:defRPr sz="900">
                <a:solidFill>
                  <a:schemeClr val="bg1"/>
                </a:solidFill>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23909167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1"/>
            <a:ext cx="7772400" cy="276999"/>
          </a:xfrm>
        </p:spPr>
        <p:txBody>
          <a:bodyPr/>
          <a:lstStyle/>
          <a:p>
            <a:r>
              <a:rPr lang="fr-FR"/>
              <a:t>Modifiez le style du titre</a:t>
            </a:r>
          </a:p>
        </p:txBody>
      </p:sp>
      <p:sp>
        <p:nvSpPr>
          <p:cNvPr id="3" name="Sous-titre 2"/>
          <p:cNvSpPr>
            <a:spLocks noGrp="1"/>
          </p:cNvSpPr>
          <p:nvPr>
            <p:ph type="subTitle" idx="1"/>
          </p:nvPr>
        </p:nvSpPr>
        <p:spPr>
          <a:xfrm>
            <a:off x="1371600" y="2914651"/>
            <a:ext cx="6400800" cy="161583"/>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EDE8A53B-64BD-4F84-8E4A-BFDDA6258BAA}" type="slidenum">
              <a:rPr lang="fr-FR" smtClean="0"/>
              <a:pPr>
                <a:defRPr/>
              </a:pPr>
              <a:t>‹N°›</a:t>
            </a:fld>
            <a:endParaRPr lang="fr-FR"/>
          </a:p>
        </p:txBody>
      </p:sp>
    </p:spTree>
    <p:extLst>
      <p:ext uri="{BB962C8B-B14F-4D97-AF65-F5344CB8AC3E}">
        <p14:creationId xmlns:p14="http://schemas.microsoft.com/office/powerpoint/2010/main" val="42304846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75AD48E9-6AF0-44AC-8E9C-22A3AFF9DA28}" type="slidenum">
              <a:rPr lang="fr-FR" smtClean="0"/>
              <a:pPr>
                <a:defRPr/>
              </a:pPr>
              <a:t>‹N°›</a:t>
            </a:fld>
            <a:endParaRPr lang="fr-FR"/>
          </a:p>
        </p:txBody>
      </p:sp>
    </p:spTree>
    <p:extLst>
      <p:ext uri="{BB962C8B-B14F-4D97-AF65-F5344CB8AC3E}">
        <p14:creationId xmlns:p14="http://schemas.microsoft.com/office/powerpoint/2010/main" val="193736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 Visuel + Verbatim">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a:extLst>
              <a:ext uri="{FF2B5EF4-FFF2-40B4-BE49-F238E27FC236}">
                <a16:creationId xmlns:a16="http://schemas.microsoft.com/office/drawing/2014/main" id="{E7792AB0-F78F-43DC-B4D1-DC4608AFEC49}"/>
              </a:ext>
            </a:extLst>
          </p:cNvPr>
          <p:cNvSpPr>
            <a:spLocks noGrp="1"/>
          </p:cNvSpPr>
          <p:nvPr>
            <p:ph type="body" sz="quarter" idx="10"/>
          </p:nvPr>
        </p:nvSpPr>
        <p:spPr>
          <a:xfrm>
            <a:off x="404813" y="1431332"/>
            <a:ext cx="5040000" cy="566822"/>
          </a:xfrm>
        </p:spPr>
        <p:txBody>
          <a:bodyPr/>
          <a:lstStyle>
            <a:lvl1pPr>
              <a:defRPr>
                <a:solidFill>
                  <a:schemeClr val="tx2"/>
                </a:solidFill>
              </a:defRPr>
            </a:lvl1pPr>
            <a:lvl3pPr>
              <a:defRPr/>
            </a:lvl3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12" name="Espace réservé pour une image  11">
            <a:extLst>
              <a:ext uri="{FF2B5EF4-FFF2-40B4-BE49-F238E27FC236}">
                <a16:creationId xmlns:a16="http://schemas.microsoft.com/office/drawing/2014/main" id="{7653F60D-AEA5-4832-82B9-8C5D3C8DDF5D}"/>
              </a:ext>
            </a:extLst>
          </p:cNvPr>
          <p:cNvSpPr>
            <a:spLocks noGrp="1"/>
          </p:cNvSpPr>
          <p:nvPr>
            <p:ph type="pic" sz="quarter" idx="12"/>
          </p:nvPr>
        </p:nvSpPr>
        <p:spPr>
          <a:xfrm>
            <a:off x="5652120" y="1419622"/>
            <a:ext cx="3023896" cy="1440000"/>
          </a:xfrm>
          <a:pattFill prst="openDmnd">
            <a:fgClr>
              <a:schemeClr val="bg2"/>
            </a:fgClr>
            <a:bgClr>
              <a:schemeClr val="bg1"/>
            </a:bgClr>
          </a:pattFill>
        </p:spPr>
        <p:txBody>
          <a:bodyPr anchor="ctr">
            <a:noAutofit/>
          </a:bodyPr>
          <a:lstStyle>
            <a:lvl1pPr algn="ctr">
              <a:defRPr sz="900" b="0">
                <a:solidFill>
                  <a:schemeClr val="tx1"/>
                </a:solidFill>
              </a:defRPr>
            </a:lvl1pPr>
          </a:lstStyle>
          <a:p>
            <a:r>
              <a:rPr lang="fr-FR"/>
              <a:t>Cliquez sur l'icône pour ajouter une image</a:t>
            </a:r>
          </a:p>
        </p:txBody>
      </p:sp>
      <p:sp>
        <p:nvSpPr>
          <p:cNvPr id="14" name="Espace réservé du texte 13">
            <a:extLst>
              <a:ext uri="{FF2B5EF4-FFF2-40B4-BE49-F238E27FC236}">
                <a16:creationId xmlns:a16="http://schemas.microsoft.com/office/drawing/2014/main" id="{B3CF6BF3-CC4B-4E19-AC41-9BB8C5485CAA}"/>
              </a:ext>
            </a:extLst>
          </p:cNvPr>
          <p:cNvSpPr>
            <a:spLocks noGrp="1"/>
          </p:cNvSpPr>
          <p:nvPr>
            <p:ph type="body" sz="quarter" idx="13"/>
          </p:nvPr>
        </p:nvSpPr>
        <p:spPr>
          <a:xfrm>
            <a:off x="5688456" y="3030801"/>
            <a:ext cx="2988000" cy="923330"/>
          </a:xfrm>
          <a:solidFill>
            <a:schemeClr val="bg1"/>
          </a:solidFill>
          <a:effectLst>
            <a:outerShdw dist="38100" dir="10800000" algn="ctr" rotWithShape="0">
              <a:schemeClr val="accent2"/>
            </a:outerShdw>
          </a:effectLst>
        </p:spPr>
        <p:txBody>
          <a:bodyPr lIns="108000"/>
          <a:lstStyle>
            <a:lvl1pPr>
              <a:defRPr sz="2000">
                <a:solidFill>
                  <a:schemeClr val="accent2"/>
                </a:solidFill>
                <a:latin typeface="+mj-lt"/>
              </a:defRPr>
            </a:lvl1pPr>
          </a:lstStyle>
          <a:p>
            <a:pPr lvl="0"/>
            <a:r>
              <a:rPr lang="fr-FR"/>
              <a:t>Cliquez pour modifier les styles du texte du masque</a:t>
            </a:r>
          </a:p>
        </p:txBody>
      </p:sp>
      <p:sp>
        <p:nvSpPr>
          <p:cNvPr id="7" name="Espace réservé du texte 9">
            <a:extLst>
              <a:ext uri="{FF2B5EF4-FFF2-40B4-BE49-F238E27FC236}">
                <a16:creationId xmlns:a16="http://schemas.microsoft.com/office/drawing/2014/main" id="{EFA40EA1-788C-4F05-B538-7F9F18BF09DC}"/>
              </a:ext>
            </a:extLst>
          </p:cNvPr>
          <p:cNvSpPr>
            <a:spLocks noGrp="1"/>
          </p:cNvSpPr>
          <p:nvPr>
            <p:ph type="body" sz="quarter" idx="11" hasCustomPrompt="1"/>
          </p:nvPr>
        </p:nvSpPr>
        <p:spPr>
          <a:xfrm>
            <a:off x="406729" y="406864"/>
            <a:ext cx="8136000" cy="184666"/>
          </a:xfrm>
        </p:spPr>
        <p:txBody>
          <a:bodyPr anchor="b"/>
          <a:lstStyle>
            <a:lvl1pPr>
              <a:defRPr sz="1200">
                <a:solidFill>
                  <a:schemeClr val="tx2"/>
                </a:solidFill>
                <a:latin typeface="+mj-lt"/>
              </a:defRPr>
            </a:lvl1pPr>
          </a:lstStyle>
          <a:p>
            <a:pPr lvl="0"/>
            <a:r>
              <a:rPr lang="fr-FR"/>
              <a:t>Surtitre</a:t>
            </a:r>
          </a:p>
        </p:txBody>
      </p:sp>
    </p:spTree>
    <p:extLst>
      <p:ext uri="{BB962C8B-B14F-4D97-AF65-F5344CB8AC3E}">
        <p14:creationId xmlns:p14="http://schemas.microsoft.com/office/powerpoint/2010/main" val="183609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04607" y="592110"/>
            <a:ext cx="8136000" cy="215444"/>
          </a:xfrm>
          <a:prstGeom prst="rect">
            <a:avLst/>
          </a:prstGeom>
        </p:spPr>
        <p:txBody>
          <a:bodyPr vert="horz" wrap="square" lIns="36000" tIns="0" rIns="36000" bIns="0" rtlCol="0" anchor="t">
            <a:spAutoFit/>
          </a:bodyPr>
          <a:lstStyle/>
          <a:p>
            <a:r>
              <a:rPr lang="fr-FR"/>
              <a:t>Modifiez le style du titre</a:t>
            </a:r>
          </a:p>
        </p:txBody>
      </p:sp>
      <p:sp>
        <p:nvSpPr>
          <p:cNvPr id="3" name="Espace réservé du texte 2"/>
          <p:cNvSpPr>
            <a:spLocks noGrp="1"/>
          </p:cNvSpPr>
          <p:nvPr>
            <p:ph type="body" idx="1"/>
          </p:nvPr>
        </p:nvSpPr>
        <p:spPr>
          <a:xfrm>
            <a:off x="404608" y="1032272"/>
            <a:ext cx="8136000" cy="813043"/>
          </a:xfrm>
          <a:prstGeom prst="rect">
            <a:avLst/>
          </a:prstGeom>
        </p:spPr>
        <p:txBody>
          <a:bodyPr vert="horz" wrap="square" lIns="36000" tIns="0" rIns="36000" bIns="0" rtlCol="0">
            <a:sp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ZoneTexte 9">
            <a:extLst>
              <a:ext uri="{FF2B5EF4-FFF2-40B4-BE49-F238E27FC236}">
                <a16:creationId xmlns:a16="http://schemas.microsoft.com/office/drawing/2014/main" id="{290CE083-D064-49E2-949B-010390D460E7}"/>
              </a:ext>
            </a:extLst>
          </p:cNvPr>
          <p:cNvSpPr txBox="1"/>
          <p:nvPr userDrawn="1"/>
        </p:nvSpPr>
        <p:spPr>
          <a:xfrm>
            <a:off x="8563720" y="350100"/>
            <a:ext cx="319023" cy="153888"/>
          </a:xfrm>
          <a:prstGeom prst="rect">
            <a:avLst/>
          </a:prstGeom>
          <a:noFill/>
        </p:spPr>
        <p:txBody>
          <a:bodyPr wrap="none" lIns="27000" tIns="0" rIns="27000" bIns="0" rtlCol="0">
            <a:spAutoFit/>
          </a:bodyPr>
          <a:lstStyle/>
          <a:p>
            <a:pPr algn="ctr"/>
            <a:fld id="{7A011ACA-ACE5-4539-9758-06ED73ECEA4D}" type="slidenum">
              <a:rPr lang="fr-FR" sz="1000" b="1" smtClean="0">
                <a:solidFill>
                  <a:schemeClr val="tx2"/>
                </a:solidFill>
                <a:latin typeface="+mj-lt"/>
              </a:rPr>
              <a:pPr algn="ctr"/>
              <a:t>‹N°›</a:t>
            </a:fld>
            <a:endParaRPr lang="fr-FR" sz="1000" b="1" err="1">
              <a:solidFill>
                <a:schemeClr val="tx2"/>
              </a:solidFill>
              <a:latin typeface="+mj-lt"/>
            </a:endParaRPr>
          </a:p>
        </p:txBody>
      </p:sp>
    </p:spTree>
    <p:extLst>
      <p:ext uri="{BB962C8B-B14F-4D97-AF65-F5344CB8AC3E}">
        <p14:creationId xmlns:p14="http://schemas.microsoft.com/office/powerpoint/2010/main" val="1595063951"/>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61" r:id="rId4"/>
    <p:sldLayoutId id="2147483650" r:id="rId5"/>
    <p:sldLayoutId id="2147483654" r:id="rId6"/>
    <p:sldLayoutId id="2147483657" r:id="rId7"/>
    <p:sldLayoutId id="2147483658" r:id="rId8"/>
    <p:sldLayoutId id="2147483659" r:id="rId9"/>
    <p:sldLayoutId id="2147483660" r:id="rId10"/>
    <p:sldLayoutId id="2147483652" r:id="rId11"/>
    <p:sldLayoutId id="2147483656" r:id="rId12"/>
  </p:sldLayoutIdLst>
  <p:txStyles>
    <p:titleStyle>
      <a:lvl1pPr marL="0" algn="l" defTabSz="514350" rtl="0" eaLnBrk="1" latinLnBrk="0" hangingPunct="1">
        <a:lnSpc>
          <a:spcPct val="100000"/>
        </a:lnSpc>
        <a:spcBef>
          <a:spcPts val="0"/>
        </a:spcBef>
        <a:buFontTx/>
        <a:buNone/>
        <a:defRPr sz="1400" b="1" kern="1200">
          <a:solidFill>
            <a:schemeClr val="tx1"/>
          </a:solidFill>
          <a:latin typeface="+mn-lt"/>
          <a:ea typeface="+mj-ea"/>
          <a:cs typeface="+mj-cs"/>
        </a:defRPr>
      </a:lvl1pPr>
    </p:titleStyle>
    <p:bodyStyle>
      <a:lvl1pPr marL="0" indent="0" algn="l" defTabSz="514350" rtl="0" eaLnBrk="1" latinLnBrk="0" hangingPunct="1">
        <a:lnSpc>
          <a:spcPct val="100000"/>
        </a:lnSpc>
        <a:spcBef>
          <a:spcPts val="900"/>
        </a:spcBef>
        <a:spcAft>
          <a:spcPts val="0"/>
        </a:spcAft>
        <a:buFontTx/>
        <a:buNone/>
        <a:defRPr sz="1100" b="1" kern="1200">
          <a:solidFill>
            <a:schemeClr val="accent1"/>
          </a:solidFill>
          <a:latin typeface="+mn-lt"/>
          <a:ea typeface="+mn-ea"/>
          <a:cs typeface="+mn-cs"/>
        </a:defRPr>
      </a:lvl1pPr>
      <a:lvl2pPr marL="0" indent="0" algn="l" defTabSz="514350" rtl="0" eaLnBrk="1" latinLnBrk="0" hangingPunct="1">
        <a:lnSpc>
          <a:spcPct val="100000"/>
        </a:lnSpc>
        <a:spcBef>
          <a:spcPts val="450"/>
        </a:spcBef>
        <a:buFontTx/>
        <a:buNone/>
        <a:defRPr sz="1000" kern="1200">
          <a:solidFill>
            <a:schemeClr val="tx1"/>
          </a:solidFill>
          <a:latin typeface="+mn-lt"/>
          <a:ea typeface="+mn-ea"/>
          <a:cs typeface="+mn-cs"/>
        </a:defRPr>
      </a:lvl2pPr>
      <a:lvl3pPr marL="81000" indent="-81000" algn="l" defTabSz="514350" rtl="0" eaLnBrk="1" latinLnBrk="0" hangingPunct="1">
        <a:lnSpc>
          <a:spcPct val="100000"/>
        </a:lnSpc>
        <a:spcBef>
          <a:spcPts val="225"/>
        </a:spcBef>
        <a:buFont typeface="Symbol" panose="05050102010706020507" pitchFamily="18" charset="2"/>
        <a:buChar char="·"/>
        <a:defRPr sz="1000" kern="1200">
          <a:solidFill>
            <a:schemeClr val="accent5"/>
          </a:solidFill>
          <a:latin typeface="+mn-lt"/>
          <a:ea typeface="+mn-ea"/>
          <a:cs typeface="+mn-cs"/>
        </a:defRPr>
      </a:lvl3pPr>
      <a:lvl4pPr marL="0" indent="0" algn="l" defTabSz="51435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514350" rtl="0" eaLnBrk="1" latinLnBrk="0" hangingPunct="1">
        <a:lnSpc>
          <a:spcPct val="100000"/>
        </a:lnSpc>
        <a:spcBef>
          <a:spcPts val="0"/>
        </a:spcBef>
        <a:buFontTx/>
        <a:buNone/>
        <a:defRPr sz="8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userDrawn="1">
          <p15:clr>
            <a:srgbClr val="F26B43"/>
          </p15:clr>
        </p15:guide>
        <p15:guide id="3" pos="5375" userDrawn="1">
          <p15:clr>
            <a:srgbClr val="F26B43"/>
          </p15:clr>
        </p15:guide>
        <p15:guide id="4" orient="horz" pos="373" userDrawn="1">
          <p15:clr>
            <a:srgbClr val="F26B43"/>
          </p15:clr>
        </p15:guide>
        <p15:guide id="5" orient="horz" pos="6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A0F53C34-7933-4AFD-8314-4E7C8C5178E1}"/>
              </a:ext>
            </a:extLst>
          </p:cNvPr>
          <p:cNvSpPr>
            <a:spLocks noGrp="1" noChangeArrowheads="1"/>
          </p:cNvSpPr>
          <p:nvPr>
            <p:ph type="title"/>
          </p:nvPr>
        </p:nvSpPr>
        <p:spPr bwMode="auto">
          <a:xfrm>
            <a:off x="404813" y="591741"/>
            <a:ext cx="81355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p>
            <a:pPr lvl="0"/>
            <a:r>
              <a:rPr lang="fr-FR" altLang="fr-FR"/>
              <a:t>Modifiez le style du titre</a:t>
            </a:r>
          </a:p>
        </p:txBody>
      </p:sp>
      <p:sp>
        <p:nvSpPr>
          <p:cNvPr id="1027" name="Espace réservé du texte 2">
            <a:extLst>
              <a:ext uri="{FF2B5EF4-FFF2-40B4-BE49-F238E27FC236}">
                <a16:creationId xmlns:a16="http://schemas.microsoft.com/office/drawing/2014/main" id="{4D162DE8-F6FA-4980-B53C-E1C31F7E7686}"/>
              </a:ext>
            </a:extLst>
          </p:cNvPr>
          <p:cNvSpPr>
            <a:spLocks noGrp="1" noChangeArrowheads="1"/>
          </p:cNvSpPr>
          <p:nvPr>
            <p:ph type="body" idx="1"/>
          </p:nvPr>
        </p:nvSpPr>
        <p:spPr bwMode="auto">
          <a:xfrm>
            <a:off x="404813" y="1032272"/>
            <a:ext cx="8135541"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 name="ZoneTexte 9">
            <a:extLst>
              <a:ext uri="{FF2B5EF4-FFF2-40B4-BE49-F238E27FC236}">
                <a16:creationId xmlns:a16="http://schemas.microsoft.com/office/drawing/2014/main" id="{D26D35AE-7F24-4A5C-88B2-F5CEC12E42ED}"/>
              </a:ext>
            </a:extLst>
          </p:cNvPr>
          <p:cNvSpPr txBox="1"/>
          <p:nvPr userDrawn="1"/>
        </p:nvSpPr>
        <p:spPr>
          <a:xfrm>
            <a:off x="8563603" y="350044"/>
            <a:ext cx="319023" cy="153888"/>
          </a:xfrm>
          <a:prstGeom prst="rect">
            <a:avLst/>
          </a:prstGeom>
          <a:noFill/>
        </p:spPr>
        <p:txBody>
          <a:bodyPr wrap="none" lIns="27000" tIns="0" rIns="27000" bIns="0">
            <a:spAutoFit/>
          </a:bodyPr>
          <a:lstStyle/>
          <a:p>
            <a:pPr algn="ctr">
              <a:defRPr/>
            </a:pPr>
            <a:fld id="{84FF0684-F58B-463D-92B5-DCCCFA6A3596}" type="slidenum">
              <a:rPr lang="fr-FR" sz="1000" b="1">
                <a:solidFill>
                  <a:schemeClr val="tx2"/>
                </a:solidFill>
                <a:latin typeface="+mj-lt"/>
              </a:rPr>
              <a:pPr algn="ctr">
                <a:defRPr/>
              </a:pPr>
              <a:t>‹N°›</a:t>
            </a:fld>
            <a:endParaRPr lang="fr-FR" sz="1000" b="1" err="1">
              <a:solidFill>
                <a:schemeClr val="tx2"/>
              </a:solidFill>
              <a:latin typeface="+mj-lt"/>
            </a:endParaRPr>
          </a:p>
        </p:txBody>
      </p:sp>
    </p:spTree>
    <p:extLst>
      <p:ext uri="{BB962C8B-B14F-4D97-AF65-F5344CB8AC3E}">
        <p14:creationId xmlns:p14="http://schemas.microsoft.com/office/powerpoint/2010/main" val="1354271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513160" rtl="0" eaLnBrk="0" fontAlgn="base" hangingPunct="0">
        <a:spcBef>
          <a:spcPct val="0"/>
        </a:spcBef>
        <a:spcAft>
          <a:spcPct val="0"/>
        </a:spcAft>
        <a:defRPr b="1" kern="1200">
          <a:solidFill>
            <a:schemeClr val="tx1"/>
          </a:solidFill>
          <a:latin typeface="+mn-lt"/>
          <a:ea typeface="+mj-ea"/>
          <a:cs typeface="+mj-cs"/>
        </a:defRPr>
      </a:lvl1pPr>
      <a:lvl2pPr algn="l" defTabSz="513160" rtl="0" eaLnBrk="0" fontAlgn="base" hangingPunct="0">
        <a:spcBef>
          <a:spcPct val="0"/>
        </a:spcBef>
        <a:spcAft>
          <a:spcPct val="0"/>
        </a:spcAft>
        <a:defRPr b="1">
          <a:solidFill>
            <a:schemeClr val="tx1"/>
          </a:solidFill>
          <a:latin typeface="Segoe UI" panose="020B0502040204020203" pitchFamily="34" charset="0"/>
        </a:defRPr>
      </a:lvl2pPr>
      <a:lvl3pPr algn="l" defTabSz="513160" rtl="0" eaLnBrk="0" fontAlgn="base" hangingPunct="0">
        <a:spcBef>
          <a:spcPct val="0"/>
        </a:spcBef>
        <a:spcAft>
          <a:spcPct val="0"/>
        </a:spcAft>
        <a:defRPr b="1">
          <a:solidFill>
            <a:schemeClr val="tx1"/>
          </a:solidFill>
          <a:latin typeface="Segoe UI" panose="020B0502040204020203" pitchFamily="34" charset="0"/>
        </a:defRPr>
      </a:lvl3pPr>
      <a:lvl4pPr algn="l" defTabSz="513160" rtl="0" eaLnBrk="0" fontAlgn="base" hangingPunct="0">
        <a:spcBef>
          <a:spcPct val="0"/>
        </a:spcBef>
        <a:spcAft>
          <a:spcPct val="0"/>
        </a:spcAft>
        <a:defRPr b="1">
          <a:solidFill>
            <a:schemeClr val="tx1"/>
          </a:solidFill>
          <a:latin typeface="Segoe UI" panose="020B0502040204020203" pitchFamily="34" charset="0"/>
        </a:defRPr>
      </a:lvl4pPr>
      <a:lvl5pPr algn="l" defTabSz="513160" rtl="0" eaLnBrk="0" fontAlgn="base" hangingPunct="0">
        <a:spcBef>
          <a:spcPct val="0"/>
        </a:spcBef>
        <a:spcAft>
          <a:spcPct val="0"/>
        </a:spcAft>
        <a:defRPr b="1">
          <a:solidFill>
            <a:schemeClr val="tx1"/>
          </a:solidFill>
          <a:latin typeface="Segoe UI" panose="020B0502040204020203" pitchFamily="34" charset="0"/>
        </a:defRPr>
      </a:lvl5pPr>
      <a:lvl6pPr marL="342900" algn="l" defTabSz="513160" rtl="0" fontAlgn="base">
        <a:spcBef>
          <a:spcPct val="0"/>
        </a:spcBef>
        <a:spcAft>
          <a:spcPct val="0"/>
        </a:spcAft>
        <a:defRPr b="1">
          <a:solidFill>
            <a:schemeClr val="tx1"/>
          </a:solidFill>
          <a:latin typeface="Segoe UI" panose="020B0502040204020203" pitchFamily="34" charset="0"/>
        </a:defRPr>
      </a:lvl6pPr>
      <a:lvl7pPr marL="685800" algn="l" defTabSz="513160" rtl="0" fontAlgn="base">
        <a:spcBef>
          <a:spcPct val="0"/>
        </a:spcBef>
        <a:spcAft>
          <a:spcPct val="0"/>
        </a:spcAft>
        <a:defRPr b="1">
          <a:solidFill>
            <a:schemeClr val="tx1"/>
          </a:solidFill>
          <a:latin typeface="Segoe UI" panose="020B0502040204020203" pitchFamily="34" charset="0"/>
        </a:defRPr>
      </a:lvl7pPr>
      <a:lvl8pPr marL="1028700" algn="l" defTabSz="513160" rtl="0" fontAlgn="base">
        <a:spcBef>
          <a:spcPct val="0"/>
        </a:spcBef>
        <a:spcAft>
          <a:spcPct val="0"/>
        </a:spcAft>
        <a:defRPr b="1">
          <a:solidFill>
            <a:schemeClr val="tx1"/>
          </a:solidFill>
          <a:latin typeface="Segoe UI" panose="020B0502040204020203" pitchFamily="34" charset="0"/>
        </a:defRPr>
      </a:lvl8pPr>
      <a:lvl9pPr marL="1371600" algn="l" defTabSz="513160" rtl="0" fontAlgn="base">
        <a:spcBef>
          <a:spcPct val="0"/>
        </a:spcBef>
        <a:spcAft>
          <a:spcPct val="0"/>
        </a:spcAft>
        <a:defRPr b="1">
          <a:solidFill>
            <a:schemeClr val="tx1"/>
          </a:solidFill>
          <a:latin typeface="Segoe UI" panose="020B0502040204020203" pitchFamily="34" charset="0"/>
        </a:defRPr>
      </a:lvl9pPr>
    </p:titleStyle>
    <p:bodyStyle>
      <a:lvl1pPr algn="l" defTabSz="513160" rtl="0" eaLnBrk="0" fontAlgn="base" hangingPunct="0">
        <a:spcBef>
          <a:spcPts val="900"/>
        </a:spcBef>
        <a:spcAft>
          <a:spcPct val="0"/>
        </a:spcAft>
        <a:defRPr sz="1050" b="1" kern="1200">
          <a:solidFill>
            <a:schemeClr val="accent1"/>
          </a:solidFill>
          <a:latin typeface="+mn-lt"/>
          <a:ea typeface="+mn-ea"/>
          <a:cs typeface="+mn-cs"/>
        </a:defRPr>
      </a:lvl1pPr>
      <a:lvl2pPr algn="l"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l"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l" defTabSz="513160" rtl="0" eaLnBrk="0" fontAlgn="base" hangingPunct="0">
        <a:spcBef>
          <a:spcPct val="0"/>
        </a:spcBef>
        <a:spcAft>
          <a:spcPct val="0"/>
        </a:spcAft>
        <a:defRPr sz="750" kern="1200">
          <a:solidFill>
            <a:schemeClr val="tx1"/>
          </a:solidFill>
          <a:latin typeface="+mn-lt"/>
          <a:ea typeface="+mn-ea"/>
          <a:cs typeface="+mn-cs"/>
        </a:defRPr>
      </a:lvl4pPr>
      <a:lvl5pPr algn="l"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Espace réservé du titre 1">
            <a:extLst>
              <a:ext uri="{FF2B5EF4-FFF2-40B4-BE49-F238E27FC236}">
                <a16:creationId xmlns:a16="http://schemas.microsoft.com/office/drawing/2014/main" id="{36A7A06C-A38F-4D01-B6E3-F6E75CD83978}"/>
              </a:ext>
            </a:extLst>
          </p:cNvPr>
          <p:cNvSpPr>
            <a:spLocks noGrp="1" noChangeArrowheads="1"/>
          </p:cNvSpPr>
          <p:nvPr>
            <p:ph type="title"/>
          </p:nvPr>
        </p:nvSpPr>
        <p:spPr bwMode="auto">
          <a:xfrm>
            <a:off x="404813" y="591741"/>
            <a:ext cx="81355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p>
            <a:pPr lvl="0"/>
            <a:r>
              <a:rPr lang="fr-FR" altLang="fr-FR"/>
              <a:t>Modifiez le style du titre</a:t>
            </a:r>
          </a:p>
        </p:txBody>
      </p:sp>
      <p:sp>
        <p:nvSpPr>
          <p:cNvPr id="3075" name="Espace réservé du texte 2">
            <a:extLst>
              <a:ext uri="{FF2B5EF4-FFF2-40B4-BE49-F238E27FC236}">
                <a16:creationId xmlns:a16="http://schemas.microsoft.com/office/drawing/2014/main" id="{D7195387-934B-40AA-A14B-E9D81F73B025}"/>
              </a:ext>
            </a:extLst>
          </p:cNvPr>
          <p:cNvSpPr>
            <a:spLocks noGrp="1" noChangeArrowheads="1"/>
          </p:cNvSpPr>
          <p:nvPr>
            <p:ph type="body" idx="1"/>
          </p:nvPr>
        </p:nvSpPr>
        <p:spPr bwMode="auto">
          <a:xfrm>
            <a:off x="404813" y="1032272"/>
            <a:ext cx="8135541"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 name="ZoneTexte 9">
            <a:extLst>
              <a:ext uri="{FF2B5EF4-FFF2-40B4-BE49-F238E27FC236}">
                <a16:creationId xmlns:a16="http://schemas.microsoft.com/office/drawing/2014/main" id="{C12BA022-A9DC-4A32-AC99-7B3A6E952AC1}"/>
              </a:ext>
            </a:extLst>
          </p:cNvPr>
          <p:cNvSpPr txBox="1"/>
          <p:nvPr userDrawn="1"/>
        </p:nvSpPr>
        <p:spPr>
          <a:xfrm>
            <a:off x="8563603" y="350044"/>
            <a:ext cx="319023" cy="153888"/>
          </a:xfrm>
          <a:prstGeom prst="rect">
            <a:avLst/>
          </a:prstGeom>
          <a:noFill/>
        </p:spPr>
        <p:txBody>
          <a:bodyPr wrap="none" lIns="27000" tIns="0" rIns="27000" bIns="0">
            <a:spAutoFit/>
          </a:bodyPr>
          <a:lstStyle/>
          <a:p>
            <a:pPr algn="ctr">
              <a:defRPr/>
            </a:pPr>
            <a:fld id="{DD8FDD28-4832-4E82-9CB1-CC1C55B5CCCA}" type="slidenum">
              <a:rPr lang="fr-FR" sz="1000" b="1">
                <a:solidFill>
                  <a:schemeClr val="tx2"/>
                </a:solidFill>
                <a:latin typeface="+mj-lt"/>
              </a:rPr>
              <a:pPr algn="ctr">
                <a:defRPr/>
              </a:pPr>
              <a:t>‹N°›</a:t>
            </a:fld>
            <a:endParaRPr lang="fr-FR" sz="1000" b="1" err="1">
              <a:solidFill>
                <a:schemeClr val="tx2"/>
              </a:solidFill>
              <a:latin typeface="+mj-lt"/>
            </a:endParaRPr>
          </a:p>
        </p:txBody>
      </p:sp>
    </p:spTree>
    <p:extLst>
      <p:ext uri="{BB962C8B-B14F-4D97-AF65-F5344CB8AC3E}">
        <p14:creationId xmlns:p14="http://schemas.microsoft.com/office/powerpoint/2010/main" val="2430437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513160" rtl="0" eaLnBrk="0" fontAlgn="base" hangingPunct="0">
        <a:spcBef>
          <a:spcPct val="0"/>
        </a:spcBef>
        <a:spcAft>
          <a:spcPct val="0"/>
        </a:spcAft>
        <a:defRPr b="1" kern="1200">
          <a:solidFill>
            <a:schemeClr val="tx1"/>
          </a:solidFill>
          <a:latin typeface="+mn-lt"/>
          <a:ea typeface="+mj-ea"/>
          <a:cs typeface="+mj-cs"/>
        </a:defRPr>
      </a:lvl1pPr>
      <a:lvl2pPr algn="l" defTabSz="513160" rtl="0" eaLnBrk="0" fontAlgn="base" hangingPunct="0">
        <a:spcBef>
          <a:spcPct val="0"/>
        </a:spcBef>
        <a:spcAft>
          <a:spcPct val="0"/>
        </a:spcAft>
        <a:defRPr b="1">
          <a:solidFill>
            <a:schemeClr val="tx1"/>
          </a:solidFill>
          <a:latin typeface="Segoe UI" panose="020B0502040204020203" pitchFamily="34" charset="0"/>
        </a:defRPr>
      </a:lvl2pPr>
      <a:lvl3pPr algn="l" defTabSz="513160" rtl="0" eaLnBrk="0" fontAlgn="base" hangingPunct="0">
        <a:spcBef>
          <a:spcPct val="0"/>
        </a:spcBef>
        <a:spcAft>
          <a:spcPct val="0"/>
        </a:spcAft>
        <a:defRPr b="1">
          <a:solidFill>
            <a:schemeClr val="tx1"/>
          </a:solidFill>
          <a:latin typeface="Segoe UI" panose="020B0502040204020203" pitchFamily="34" charset="0"/>
        </a:defRPr>
      </a:lvl3pPr>
      <a:lvl4pPr algn="l" defTabSz="513160" rtl="0" eaLnBrk="0" fontAlgn="base" hangingPunct="0">
        <a:spcBef>
          <a:spcPct val="0"/>
        </a:spcBef>
        <a:spcAft>
          <a:spcPct val="0"/>
        </a:spcAft>
        <a:defRPr b="1">
          <a:solidFill>
            <a:schemeClr val="tx1"/>
          </a:solidFill>
          <a:latin typeface="Segoe UI" panose="020B0502040204020203" pitchFamily="34" charset="0"/>
        </a:defRPr>
      </a:lvl4pPr>
      <a:lvl5pPr algn="l" defTabSz="513160" rtl="0" eaLnBrk="0" fontAlgn="base" hangingPunct="0">
        <a:spcBef>
          <a:spcPct val="0"/>
        </a:spcBef>
        <a:spcAft>
          <a:spcPct val="0"/>
        </a:spcAft>
        <a:defRPr b="1">
          <a:solidFill>
            <a:schemeClr val="tx1"/>
          </a:solidFill>
          <a:latin typeface="Segoe UI" panose="020B0502040204020203" pitchFamily="34" charset="0"/>
        </a:defRPr>
      </a:lvl5pPr>
      <a:lvl6pPr marL="342900" algn="l" defTabSz="513160" rtl="0" fontAlgn="base">
        <a:spcBef>
          <a:spcPct val="0"/>
        </a:spcBef>
        <a:spcAft>
          <a:spcPct val="0"/>
        </a:spcAft>
        <a:defRPr b="1">
          <a:solidFill>
            <a:schemeClr val="tx1"/>
          </a:solidFill>
          <a:latin typeface="Segoe UI" panose="020B0502040204020203" pitchFamily="34" charset="0"/>
        </a:defRPr>
      </a:lvl6pPr>
      <a:lvl7pPr marL="685800" algn="l" defTabSz="513160" rtl="0" fontAlgn="base">
        <a:spcBef>
          <a:spcPct val="0"/>
        </a:spcBef>
        <a:spcAft>
          <a:spcPct val="0"/>
        </a:spcAft>
        <a:defRPr b="1">
          <a:solidFill>
            <a:schemeClr val="tx1"/>
          </a:solidFill>
          <a:latin typeface="Segoe UI" panose="020B0502040204020203" pitchFamily="34" charset="0"/>
        </a:defRPr>
      </a:lvl7pPr>
      <a:lvl8pPr marL="1028700" algn="l" defTabSz="513160" rtl="0" fontAlgn="base">
        <a:spcBef>
          <a:spcPct val="0"/>
        </a:spcBef>
        <a:spcAft>
          <a:spcPct val="0"/>
        </a:spcAft>
        <a:defRPr b="1">
          <a:solidFill>
            <a:schemeClr val="tx1"/>
          </a:solidFill>
          <a:latin typeface="Segoe UI" panose="020B0502040204020203" pitchFamily="34" charset="0"/>
        </a:defRPr>
      </a:lvl8pPr>
      <a:lvl9pPr marL="1371600" algn="l" defTabSz="513160" rtl="0" fontAlgn="base">
        <a:spcBef>
          <a:spcPct val="0"/>
        </a:spcBef>
        <a:spcAft>
          <a:spcPct val="0"/>
        </a:spcAft>
        <a:defRPr b="1">
          <a:solidFill>
            <a:schemeClr val="tx1"/>
          </a:solidFill>
          <a:latin typeface="Segoe UI" panose="020B0502040204020203" pitchFamily="34" charset="0"/>
        </a:defRPr>
      </a:lvl9pPr>
    </p:titleStyle>
    <p:bodyStyle>
      <a:lvl1pPr algn="l" defTabSz="513160" rtl="0" eaLnBrk="0" fontAlgn="base" hangingPunct="0">
        <a:spcBef>
          <a:spcPts val="900"/>
        </a:spcBef>
        <a:spcAft>
          <a:spcPct val="0"/>
        </a:spcAft>
        <a:defRPr sz="1050" b="1" kern="1200">
          <a:solidFill>
            <a:schemeClr val="accent1"/>
          </a:solidFill>
          <a:latin typeface="+mn-lt"/>
          <a:ea typeface="+mn-ea"/>
          <a:cs typeface="+mn-cs"/>
        </a:defRPr>
      </a:lvl1pPr>
      <a:lvl2pPr algn="l"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l"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l" defTabSz="513160" rtl="0" eaLnBrk="0" fontAlgn="base" hangingPunct="0">
        <a:spcBef>
          <a:spcPct val="0"/>
        </a:spcBef>
        <a:spcAft>
          <a:spcPct val="0"/>
        </a:spcAft>
        <a:defRPr sz="750" kern="1200">
          <a:solidFill>
            <a:schemeClr val="tx1"/>
          </a:solidFill>
          <a:latin typeface="+mn-lt"/>
          <a:ea typeface="+mn-ea"/>
          <a:cs typeface="+mn-cs"/>
        </a:defRPr>
      </a:lvl4pPr>
      <a:lvl5pPr algn="l"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04607" y="592111"/>
            <a:ext cx="8136000" cy="215444"/>
          </a:xfrm>
          <a:prstGeom prst="rect">
            <a:avLst/>
          </a:prstGeom>
        </p:spPr>
        <p:txBody>
          <a:bodyPr vert="horz" wrap="square" lIns="36000" tIns="0" rIns="36000" bIns="0" rtlCol="0" anchor="t">
            <a:spAutoFit/>
          </a:bodyPr>
          <a:lstStyle/>
          <a:p>
            <a:r>
              <a:rPr lang="fr-FR"/>
              <a:t>Modifiez le style du titre</a:t>
            </a:r>
          </a:p>
        </p:txBody>
      </p:sp>
      <p:sp>
        <p:nvSpPr>
          <p:cNvPr id="3" name="Espace réservé du texte 2"/>
          <p:cNvSpPr>
            <a:spLocks noGrp="1"/>
          </p:cNvSpPr>
          <p:nvPr>
            <p:ph type="body" idx="1"/>
          </p:nvPr>
        </p:nvSpPr>
        <p:spPr>
          <a:xfrm>
            <a:off x="404608" y="1032273"/>
            <a:ext cx="8136000" cy="813043"/>
          </a:xfrm>
          <a:prstGeom prst="rect">
            <a:avLst/>
          </a:prstGeom>
        </p:spPr>
        <p:txBody>
          <a:bodyPr vert="horz" wrap="square" lIns="36000" tIns="0" rIns="36000" bIns="0" rtlCol="0">
            <a:sp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ZoneTexte 9">
            <a:extLst>
              <a:ext uri="{FF2B5EF4-FFF2-40B4-BE49-F238E27FC236}">
                <a16:creationId xmlns:a16="http://schemas.microsoft.com/office/drawing/2014/main" id="{290CE083-D064-49E2-949B-010390D460E7}"/>
              </a:ext>
            </a:extLst>
          </p:cNvPr>
          <p:cNvSpPr txBox="1"/>
          <p:nvPr userDrawn="1"/>
        </p:nvSpPr>
        <p:spPr>
          <a:xfrm>
            <a:off x="8563721" y="350101"/>
            <a:ext cx="319023" cy="153888"/>
          </a:xfrm>
          <a:prstGeom prst="rect">
            <a:avLst/>
          </a:prstGeom>
          <a:noFill/>
        </p:spPr>
        <p:txBody>
          <a:bodyPr wrap="none" lIns="27000" tIns="0" rIns="27000" bIns="0" rtlCol="0">
            <a:spAutoFit/>
          </a:bodyPr>
          <a:lstStyle/>
          <a:p>
            <a:pPr algn="ctr"/>
            <a:fld id="{7A011ACA-ACE5-4539-9758-06ED73ECEA4D}" type="slidenum">
              <a:rPr lang="fr-FR" sz="1000" b="1" smtClean="0">
                <a:solidFill>
                  <a:schemeClr val="tx2"/>
                </a:solidFill>
                <a:latin typeface="+mj-lt"/>
              </a:rPr>
              <a:pPr algn="ctr"/>
              <a:t>‹N°›</a:t>
            </a:fld>
            <a:endParaRPr lang="fr-FR" sz="1000" b="1" err="1">
              <a:solidFill>
                <a:schemeClr val="tx2"/>
              </a:solidFill>
              <a:latin typeface="+mj-lt"/>
            </a:endParaRPr>
          </a:p>
        </p:txBody>
      </p:sp>
    </p:spTree>
    <p:extLst>
      <p:ext uri="{BB962C8B-B14F-4D97-AF65-F5344CB8AC3E}">
        <p14:creationId xmlns:p14="http://schemas.microsoft.com/office/powerpoint/2010/main" val="235677778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marL="0" algn="l" defTabSz="514337" rtl="0" eaLnBrk="1" latinLnBrk="0" hangingPunct="1">
        <a:lnSpc>
          <a:spcPct val="100000"/>
        </a:lnSpc>
        <a:spcBef>
          <a:spcPts val="0"/>
        </a:spcBef>
        <a:buFontTx/>
        <a:buNone/>
        <a:defRPr sz="1400" b="1" kern="1200">
          <a:solidFill>
            <a:schemeClr val="tx1"/>
          </a:solidFill>
          <a:latin typeface="+mn-lt"/>
          <a:ea typeface="+mj-ea"/>
          <a:cs typeface="+mj-cs"/>
        </a:defRPr>
      </a:lvl1pPr>
    </p:titleStyle>
    <p:bodyStyle>
      <a:lvl1pPr marL="0" indent="0" algn="l" defTabSz="514337" rtl="0" eaLnBrk="1" latinLnBrk="0" hangingPunct="1">
        <a:lnSpc>
          <a:spcPct val="100000"/>
        </a:lnSpc>
        <a:spcBef>
          <a:spcPts val="900"/>
        </a:spcBef>
        <a:spcAft>
          <a:spcPts val="0"/>
        </a:spcAft>
        <a:buFontTx/>
        <a:buNone/>
        <a:defRPr sz="1100" b="1" kern="1200">
          <a:solidFill>
            <a:schemeClr val="accent1"/>
          </a:solidFill>
          <a:latin typeface="+mn-lt"/>
          <a:ea typeface="+mn-ea"/>
          <a:cs typeface="+mn-cs"/>
        </a:defRPr>
      </a:lvl1pPr>
      <a:lvl2pPr marL="0" indent="0" algn="l" defTabSz="514337" rtl="0" eaLnBrk="1" latinLnBrk="0" hangingPunct="1">
        <a:lnSpc>
          <a:spcPct val="100000"/>
        </a:lnSpc>
        <a:spcBef>
          <a:spcPts val="450"/>
        </a:spcBef>
        <a:buFontTx/>
        <a:buNone/>
        <a:defRPr sz="1000" kern="1200">
          <a:solidFill>
            <a:schemeClr val="tx1"/>
          </a:solidFill>
          <a:latin typeface="+mn-lt"/>
          <a:ea typeface="+mn-ea"/>
          <a:cs typeface="+mn-cs"/>
        </a:defRPr>
      </a:lvl2pPr>
      <a:lvl3pPr marL="80998" indent="-80998" algn="l" defTabSz="514337" rtl="0" eaLnBrk="1" latinLnBrk="0" hangingPunct="1">
        <a:lnSpc>
          <a:spcPct val="100000"/>
        </a:lnSpc>
        <a:spcBef>
          <a:spcPts val="225"/>
        </a:spcBef>
        <a:buFont typeface="Symbol" panose="05050102010706020507" pitchFamily="18" charset="2"/>
        <a:buChar char="·"/>
        <a:defRPr sz="1000" kern="1200">
          <a:solidFill>
            <a:schemeClr val="accent5"/>
          </a:solidFill>
          <a:latin typeface="+mn-lt"/>
          <a:ea typeface="+mn-ea"/>
          <a:cs typeface="+mn-cs"/>
        </a:defRPr>
      </a:lvl3pPr>
      <a:lvl4pPr marL="0" indent="0" algn="l" defTabSz="514337"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514337" rtl="0" eaLnBrk="1" latinLnBrk="0" hangingPunct="1">
        <a:lnSpc>
          <a:spcPct val="100000"/>
        </a:lnSpc>
        <a:spcBef>
          <a:spcPts val="0"/>
        </a:spcBef>
        <a:buFontTx/>
        <a:buNone/>
        <a:defRPr sz="80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p15:clr>
            <a:srgbClr val="F26B43"/>
          </p15:clr>
        </p15:guide>
        <p15:guide id="3" pos="5375">
          <p15:clr>
            <a:srgbClr val="F26B43"/>
          </p15:clr>
        </p15:guide>
        <p15:guide id="4" orient="horz" pos="373">
          <p15:clr>
            <a:srgbClr val="F26B43"/>
          </p15:clr>
        </p15:guide>
        <p15:guide id="5" orient="horz" pos="65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7CA7BEFF-8BA6-47A7-8633-C308EC005F62}"/>
              </a:ext>
            </a:extLst>
          </p:cNvPr>
          <p:cNvSpPr>
            <a:spLocks noGrp="1" noChangeArrowheads="1"/>
          </p:cNvSpPr>
          <p:nvPr>
            <p:ph type="title"/>
          </p:nvPr>
        </p:nvSpPr>
        <p:spPr bwMode="auto">
          <a:xfrm>
            <a:off x="404813" y="591741"/>
            <a:ext cx="81355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p>
            <a:pPr lvl="0"/>
            <a:r>
              <a:rPr lang="fr-FR" altLang="fr-FR"/>
              <a:t>Modifiez le style du titre</a:t>
            </a:r>
          </a:p>
        </p:txBody>
      </p:sp>
      <p:sp>
        <p:nvSpPr>
          <p:cNvPr id="1027" name="Espace réservé du texte 2">
            <a:extLst>
              <a:ext uri="{FF2B5EF4-FFF2-40B4-BE49-F238E27FC236}">
                <a16:creationId xmlns:a16="http://schemas.microsoft.com/office/drawing/2014/main" id="{2352CBC9-2294-4803-8485-56C11AD23221}"/>
              </a:ext>
            </a:extLst>
          </p:cNvPr>
          <p:cNvSpPr>
            <a:spLocks noGrp="1" noChangeArrowheads="1"/>
          </p:cNvSpPr>
          <p:nvPr>
            <p:ph type="body" idx="1"/>
          </p:nvPr>
        </p:nvSpPr>
        <p:spPr bwMode="auto">
          <a:xfrm>
            <a:off x="404813" y="1032272"/>
            <a:ext cx="8135541"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 name="ZoneTexte 9">
            <a:extLst>
              <a:ext uri="{FF2B5EF4-FFF2-40B4-BE49-F238E27FC236}">
                <a16:creationId xmlns:a16="http://schemas.microsoft.com/office/drawing/2014/main" id="{680A5E06-2163-462F-9163-5413A39D3902}"/>
              </a:ext>
            </a:extLst>
          </p:cNvPr>
          <p:cNvSpPr txBox="1"/>
          <p:nvPr userDrawn="1"/>
        </p:nvSpPr>
        <p:spPr>
          <a:xfrm>
            <a:off x="8563603" y="350044"/>
            <a:ext cx="319023" cy="153888"/>
          </a:xfrm>
          <a:prstGeom prst="rect">
            <a:avLst/>
          </a:prstGeom>
          <a:noFill/>
        </p:spPr>
        <p:txBody>
          <a:bodyPr wrap="none" lIns="27000" tIns="0" rIns="27000" bIns="0">
            <a:spAutoFit/>
          </a:bodyPr>
          <a:lstStyle/>
          <a:p>
            <a:pPr algn="ctr">
              <a:defRPr/>
            </a:pPr>
            <a:fld id="{D628D20D-DAB4-480C-80FC-98F0C5C2E5AD}" type="slidenum">
              <a:rPr lang="fr-FR" sz="1000" b="1">
                <a:solidFill>
                  <a:schemeClr val="tx2"/>
                </a:solidFill>
                <a:latin typeface="+mj-lt"/>
              </a:rPr>
              <a:pPr algn="ctr">
                <a:defRPr/>
              </a:pPr>
              <a:t>‹N°›</a:t>
            </a:fld>
            <a:endParaRPr lang="fr-FR" sz="1000" b="1" err="1">
              <a:solidFill>
                <a:schemeClr val="tx2"/>
              </a:solidFill>
              <a:latin typeface="+mj-lt"/>
            </a:endParaRPr>
          </a:p>
        </p:txBody>
      </p:sp>
    </p:spTree>
    <p:extLst>
      <p:ext uri="{BB962C8B-B14F-4D97-AF65-F5344CB8AC3E}">
        <p14:creationId xmlns:p14="http://schemas.microsoft.com/office/powerpoint/2010/main" val="260982695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7" r:id="rId13"/>
    <p:sldLayoutId id="2147483738" r:id="rId14"/>
  </p:sldLayoutIdLst>
  <p:txStyles>
    <p:titleStyle>
      <a:lvl1pPr algn="l" defTabSz="513160" rtl="0" eaLnBrk="0" fontAlgn="base" hangingPunct="0">
        <a:spcBef>
          <a:spcPct val="0"/>
        </a:spcBef>
        <a:spcAft>
          <a:spcPct val="0"/>
        </a:spcAft>
        <a:defRPr b="1" kern="1200">
          <a:solidFill>
            <a:schemeClr val="tx1"/>
          </a:solidFill>
          <a:latin typeface="+mn-lt"/>
          <a:ea typeface="+mj-ea"/>
          <a:cs typeface="+mj-cs"/>
        </a:defRPr>
      </a:lvl1pPr>
      <a:lvl2pPr algn="l" defTabSz="513160" rtl="0" eaLnBrk="0" fontAlgn="base" hangingPunct="0">
        <a:spcBef>
          <a:spcPct val="0"/>
        </a:spcBef>
        <a:spcAft>
          <a:spcPct val="0"/>
        </a:spcAft>
        <a:defRPr b="1">
          <a:solidFill>
            <a:schemeClr val="tx1"/>
          </a:solidFill>
          <a:latin typeface="Segoe UI" panose="020B0502040204020203" pitchFamily="34" charset="0"/>
        </a:defRPr>
      </a:lvl2pPr>
      <a:lvl3pPr algn="l" defTabSz="513160" rtl="0" eaLnBrk="0" fontAlgn="base" hangingPunct="0">
        <a:spcBef>
          <a:spcPct val="0"/>
        </a:spcBef>
        <a:spcAft>
          <a:spcPct val="0"/>
        </a:spcAft>
        <a:defRPr b="1">
          <a:solidFill>
            <a:schemeClr val="tx1"/>
          </a:solidFill>
          <a:latin typeface="Segoe UI" panose="020B0502040204020203" pitchFamily="34" charset="0"/>
        </a:defRPr>
      </a:lvl3pPr>
      <a:lvl4pPr algn="l" defTabSz="513160" rtl="0" eaLnBrk="0" fontAlgn="base" hangingPunct="0">
        <a:spcBef>
          <a:spcPct val="0"/>
        </a:spcBef>
        <a:spcAft>
          <a:spcPct val="0"/>
        </a:spcAft>
        <a:defRPr b="1">
          <a:solidFill>
            <a:schemeClr val="tx1"/>
          </a:solidFill>
          <a:latin typeface="Segoe UI" panose="020B0502040204020203" pitchFamily="34" charset="0"/>
        </a:defRPr>
      </a:lvl4pPr>
      <a:lvl5pPr algn="l" defTabSz="513160" rtl="0" eaLnBrk="0" fontAlgn="base" hangingPunct="0">
        <a:spcBef>
          <a:spcPct val="0"/>
        </a:spcBef>
        <a:spcAft>
          <a:spcPct val="0"/>
        </a:spcAft>
        <a:defRPr b="1">
          <a:solidFill>
            <a:schemeClr val="tx1"/>
          </a:solidFill>
          <a:latin typeface="Segoe UI" panose="020B0502040204020203" pitchFamily="34" charset="0"/>
        </a:defRPr>
      </a:lvl5pPr>
      <a:lvl6pPr marL="342900" algn="l" defTabSz="513160" rtl="0" fontAlgn="base">
        <a:spcBef>
          <a:spcPct val="0"/>
        </a:spcBef>
        <a:spcAft>
          <a:spcPct val="0"/>
        </a:spcAft>
        <a:defRPr b="1">
          <a:solidFill>
            <a:schemeClr val="tx1"/>
          </a:solidFill>
          <a:latin typeface="Segoe UI" panose="020B0502040204020203" pitchFamily="34" charset="0"/>
        </a:defRPr>
      </a:lvl6pPr>
      <a:lvl7pPr marL="685800" algn="l" defTabSz="513160" rtl="0" fontAlgn="base">
        <a:spcBef>
          <a:spcPct val="0"/>
        </a:spcBef>
        <a:spcAft>
          <a:spcPct val="0"/>
        </a:spcAft>
        <a:defRPr b="1">
          <a:solidFill>
            <a:schemeClr val="tx1"/>
          </a:solidFill>
          <a:latin typeface="Segoe UI" panose="020B0502040204020203" pitchFamily="34" charset="0"/>
        </a:defRPr>
      </a:lvl7pPr>
      <a:lvl8pPr marL="1028700" algn="l" defTabSz="513160" rtl="0" fontAlgn="base">
        <a:spcBef>
          <a:spcPct val="0"/>
        </a:spcBef>
        <a:spcAft>
          <a:spcPct val="0"/>
        </a:spcAft>
        <a:defRPr b="1">
          <a:solidFill>
            <a:schemeClr val="tx1"/>
          </a:solidFill>
          <a:latin typeface="Segoe UI" panose="020B0502040204020203" pitchFamily="34" charset="0"/>
        </a:defRPr>
      </a:lvl8pPr>
      <a:lvl9pPr marL="1371600" algn="l" defTabSz="513160" rtl="0" fontAlgn="base">
        <a:spcBef>
          <a:spcPct val="0"/>
        </a:spcBef>
        <a:spcAft>
          <a:spcPct val="0"/>
        </a:spcAft>
        <a:defRPr b="1">
          <a:solidFill>
            <a:schemeClr val="tx1"/>
          </a:solidFill>
          <a:latin typeface="Segoe UI" panose="020B0502040204020203" pitchFamily="34" charset="0"/>
        </a:defRPr>
      </a:lvl9pPr>
    </p:titleStyle>
    <p:bodyStyle>
      <a:lvl1pPr algn="l" defTabSz="513160" rtl="0" eaLnBrk="0" fontAlgn="base" hangingPunct="0">
        <a:spcBef>
          <a:spcPts val="900"/>
        </a:spcBef>
        <a:spcAft>
          <a:spcPct val="0"/>
        </a:spcAft>
        <a:defRPr sz="1050" b="1" kern="1200">
          <a:solidFill>
            <a:schemeClr val="accent1"/>
          </a:solidFill>
          <a:latin typeface="+mn-lt"/>
          <a:ea typeface="+mn-ea"/>
          <a:cs typeface="+mn-cs"/>
        </a:defRPr>
      </a:lvl1pPr>
      <a:lvl2pPr algn="l"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l"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l" defTabSz="513160" rtl="0" eaLnBrk="0" fontAlgn="base" hangingPunct="0">
        <a:spcBef>
          <a:spcPct val="0"/>
        </a:spcBef>
        <a:spcAft>
          <a:spcPct val="0"/>
        </a:spcAft>
        <a:defRPr sz="750" kern="1200">
          <a:solidFill>
            <a:schemeClr val="tx1"/>
          </a:solidFill>
          <a:latin typeface="+mn-lt"/>
          <a:ea typeface="+mn-ea"/>
          <a:cs typeface="+mn-cs"/>
        </a:defRPr>
      </a:lvl4pPr>
      <a:lvl5pPr algn="l"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7CA7BEFF-8BA6-47A7-8633-C308EC005F62}"/>
              </a:ext>
            </a:extLst>
          </p:cNvPr>
          <p:cNvSpPr>
            <a:spLocks noGrp="1" noChangeArrowheads="1"/>
          </p:cNvSpPr>
          <p:nvPr>
            <p:ph type="title"/>
          </p:nvPr>
        </p:nvSpPr>
        <p:spPr bwMode="auto">
          <a:xfrm>
            <a:off x="404813" y="591742"/>
            <a:ext cx="81355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p>
            <a:pPr lvl="0"/>
            <a:r>
              <a:rPr lang="fr-FR" altLang="fr-FR"/>
              <a:t>Modifiez le style du titre</a:t>
            </a:r>
          </a:p>
        </p:txBody>
      </p:sp>
      <p:sp>
        <p:nvSpPr>
          <p:cNvPr id="1027" name="Espace réservé du texte 2">
            <a:extLst>
              <a:ext uri="{FF2B5EF4-FFF2-40B4-BE49-F238E27FC236}">
                <a16:creationId xmlns:a16="http://schemas.microsoft.com/office/drawing/2014/main" id="{2352CBC9-2294-4803-8485-56C11AD23221}"/>
              </a:ext>
            </a:extLst>
          </p:cNvPr>
          <p:cNvSpPr>
            <a:spLocks noGrp="1" noChangeArrowheads="1"/>
          </p:cNvSpPr>
          <p:nvPr>
            <p:ph type="body" idx="1"/>
          </p:nvPr>
        </p:nvSpPr>
        <p:spPr bwMode="auto">
          <a:xfrm>
            <a:off x="404813" y="1032272"/>
            <a:ext cx="8135541" cy="77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 name="ZoneTexte 9">
            <a:extLst>
              <a:ext uri="{FF2B5EF4-FFF2-40B4-BE49-F238E27FC236}">
                <a16:creationId xmlns:a16="http://schemas.microsoft.com/office/drawing/2014/main" id="{680A5E06-2163-462F-9163-5413A39D3902}"/>
              </a:ext>
            </a:extLst>
          </p:cNvPr>
          <p:cNvSpPr txBox="1"/>
          <p:nvPr userDrawn="1"/>
        </p:nvSpPr>
        <p:spPr>
          <a:xfrm>
            <a:off x="8563604" y="350045"/>
            <a:ext cx="319023" cy="153888"/>
          </a:xfrm>
          <a:prstGeom prst="rect">
            <a:avLst/>
          </a:prstGeom>
          <a:noFill/>
        </p:spPr>
        <p:txBody>
          <a:bodyPr wrap="none" lIns="27000" tIns="0" rIns="27000" bIns="0">
            <a:spAutoFit/>
          </a:bodyPr>
          <a:lstStyle/>
          <a:p>
            <a:pPr algn="ctr">
              <a:defRPr/>
            </a:pPr>
            <a:fld id="{D628D20D-DAB4-480C-80FC-98F0C5C2E5AD}" type="slidenum">
              <a:rPr lang="fr-FR" sz="1000" b="1">
                <a:solidFill>
                  <a:schemeClr val="tx2"/>
                </a:solidFill>
                <a:latin typeface="+mj-lt"/>
              </a:rPr>
              <a:pPr algn="ctr">
                <a:defRPr/>
              </a:pPr>
              <a:t>‹N°›</a:t>
            </a:fld>
            <a:endParaRPr lang="fr-FR" sz="1000" b="1" err="1">
              <a:solidFill>
                <a:schemeClr val="tx2"/>
              </a:solidFill>
              <a:latin typeface="+mj-lt"/>
            </a:endParaRPr>
          </a:p>
        </p:txBody>
      </p:sp>
    </p:spTree>
    <p:extLst>
      <p:ext uri="{BB962C8B-B14F-4D97-AF65-F5344CB8AC3E}">
        <p14:creationId xmlns:p14="http://schemas.microsoft.com/office/powerpoint/2010/main" val="395154736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513147" rtl="0" eaLnBrk="0" fontAlgn="base" hangingPunct="0">
        <a:spcBef>
          <a:spcPct val="0"/>
        </a:spcBef>
        <a:spcAft>
          <a:spcPct val="0"/>
        </a:spcAft>
        <a:defRPr b="1" kern="1200">
          <a:solidFill>
            <a:schemeClr val="tx1"/>
          </a:solidFill>
          <a:latin typeface="+mn-lt"/>
          <a:ea typeface="+mj-ea"/>
          <a:cs typeface="+mj-cs"/>
        </a:defRPr>
      </a:lvl1pPr>
      <a:lvl2pPr algn="l" defTabSz="513147" rtl="0" eaLnBrk="0" fontAlgn="base" hangingPunct="0">
        <a:spcBef>
          <a:spcPct val="0"/>
        </a:spcBef>
        <a:spcAft>
          <a:spcPct val="0"/>
        </a:spcAft>
        <a:defRPr b="1">
          <a:solidFill>
            <a:schemeClr val="tx1"/>
          </a:solidFill>
          <a:latin typeface="Segoe UI" panose="020B0502040204020203" pitchFamily="34" charset="0"/>
        </a:defRPr>
      </a:lvl2pPr>
      <a:lvl3pPr algn="l" defTabSz="513147" rtl="0" eaLnBrk="0" fontAlgn="base" hangingPunct="0">
        <a:spcBef>
          <a:spcPct val="0"/>
        </a:spcBef>
        <a:spcAft>
          <a:spcPct val="0"/>
        </a:spcAft>
        <a:defRPr b="1">
          <a:solidFill>
            <a:schemeClr val="tx1"/>
          </a:solidFill>
          <a:latin typeface="Segoe UI" panose="020B0502040204020203" pitchFamily="34" charset="0"/>
        </a:defRPr>
      </a:lvl3pPr>
      <a:lvl4pPr algn="l" defTabSz="513147" rtl="0" eaLnBrk="0" fontAlgn="base" hangingPunct="0">
        <a:spcBef>
          <a:spcPct val="0"/>
        </a:spcBef>
        <a:spcAft>
          <a:spcPct val="0"/>
        </a:spcAft>
        <a:defRPr b="1">
          <a:solidFill>
            <a:schemeClr val="tx1"/>
          </a:solidFill>
          <a:latin typeface="Segoe UI" panose="020B0502040204020203" pitchFamily="34" charset="0"/>
        </a:defRPr>
      </a:lvl4pPr>
      <a:lvl5pPr algn="l" defTabSz="513147" rtl="0" eaLnBrk="0" fontAlgn="base" hangingPunct="0">
        <a:spcBef>
          <a:spcPct val="0"/>
        </a:spcBef>
        <a:spcAft>
          <a:spcPct val="0"/>
        </a:spcAft>
        <a:defRPr b="1">
          <a:solidFill>
            <a:schemeClr val="tx1"/>
          </a:solidFill>
          <a:latin typeface="Segoe UI" panose="020B0502040204020203" pitchFamily="34" charset="0"/>
        </a:defRPr>
      </a:lvl5pPr>
      <a:lvl6pPr marL="342892" algn="l" defTabSz="513147" rtl="0" fontAlgn="base">
        <a:spcBef>
          <a:spcPct val="0"/>
        </a:spcBef>
        <a:spcAft>
          <a:spcPct val="0"/>
        </a:spcAft>
        <a:defRPr b="1">
          <a:solidFill>
            <a:schemeClr val="tx1"/>
          </a:solidFill>
          <a:latin typeface="Segoe UI" panose="020B0502040204020203" pitchFamily="34" charset="0"/>
        </a:defRPr>
      </a:lvl6pPr>
      <a:lvl7pPr marL="685783" algn="l" defTabSz="513147" rtl="0" fontAlgn="base">
        <a:spcBef>
          <a:spcPct val="0"/>
        </a:spcBef>
        <a:spcAft>
          <a:spcPct val="0"/>
        </a:spcAft>
        <a:defRPr b="1">
          <a:solidFill>
            <a:schemeClr val="tx1"/>
          </a:solidFill>
          <a:latin typeface="Segoe UI" panose="020B0502040204020203" pitchFamily="34" charset="0"/>
        </a:defRPr>
      </a:lvl7pPr>
      <a:lvl8pPr marL="1028675" algn="l" defTabSz="513147" rtl="0" fontAlgn="base">
        <a:spcBef>
          <a:spcPct val="0"/>
        </a:spcBef>
        <a:spcAft>
          <a:spcPct val="0"/>
        </a:spcAft>
        <a:defRPr b="1">
          <a:solidFill>
            <a:schemeClr val="tx1"/>
          </a:solidFill>
          <a:latin typeface="Segoe UI" panose="020B0502040204020203" pitchFamily="34" charset="0"/>
        </a:defRPr>
      </a:lvl8pPr>
      <a:lvl9pPr marL="1371566" algn="l" defTabSz="513147" rtl="0" fontAlgn="base">
        <a:spcBef>
          <a:spcPct val="0"/>
        </a:spcBef>
        <a:spcAft>
          <a:spcPct val="0"/>
        </a:spcAft>
        <a:defRPr b="1">
          <a:solidFill>
            <a:schemeClr val="tx1"/>
          </a:solidFill>
          <a:latin typeface="Segoe UI" panose="020B0502040204020203" pitchFamily="34" charset="0"/>
        </a:defRPr>
      </a:lvl9pPr>
    </p:titleStyle>
    <p:bodyStyle>
      <a:lvl1pPr algn="l" defTabSz="513147" rtl="0" eaLnBrk="0" fontAlgn="base" hangingPunct="0">
        <a:spcBef>
          <a:spcPts val="900"/>
        </a:spcBef>
        <a:spcAft>
          <a:spcPct val="0"/>
        </a:spcAft>
        <a:defRPr sz="1050" b="1" kern="1200">
          <a:solidFill>
            <a:schemeClr val="accent1"/>
          </a:solidFill>
          <a:latin typeface="+mn-lt"/>
          <a:ea typeface="+mn-ea"/>
          <a:cs typeface="+mn-cs"/>
        </a:defRPr>
      </a:lvl1pPr>
      <a:lvl2pPr algn="l" defTabSz="513147" rtl="0" eaLnBrk="0" fontAlgn="base" hangingPunct="0">
        <a:spcBef>
          <a:spcPts val="450"/>
        </a:spcBef>
        <a:spcAft>
          <a:spcPct val="0"/>
        </a:spcAft>
        <a:defRPr sz="975" kern="1200">
          <a:solidFill>
            <a:schemeClr val="tx1"/>
          </a:solidFill>
          <a:latin typeface="+mn-lt"/>
          <a:ea typeface="+mn-ea"/>
          <a:cs typeface="+mn-cs"/>
        </a:defRPr>
      </a:lvl2pPr>
      <a:lvl3pPr marL="80961" indent="-80961" algn="l" defTabSz="513147"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l" defTabSz="513147" rtl="0" eaLnBrk="0" fontAlgn="base" hangingPunct="0">
        <a:spcBef>
          <a:spcPct val="0"/>
        </a:spcBef>
        <a:spcAft>
          <a:spcPct val="0"/>
        </a:spcAft>
        <a:defRPr sz="750" kern="1200">
          <a:solidFill>
            <a:schemeClr val="tx1"/>
          </a:solidFill>
          <a:latin typeface="+mn-lt"/>
          <a:ea typeface="+mn-ea"/>
          <a:cs typeface="+mn-cs"/>
        </a:defRPr>
      </a:lvl4pPr>
      <a:lvl5pPr algn="l" defTabSz="513147" rtl="0" eaLnBrk="0" fontAlgn="base" hangingPunct="0">
        <a:spcBef>
          <a:spcPct val="0"/>
        </a:spcBef>
        <a:spcAft>
          <a:spcPct val="0"/>
        </a:spcAft>
        <a:defRPr sz="750" kern="1200">
          <a:solidFill>
            <a:schemeClr val="tx1"/>
          </a:solidFill>
          <a:latin typeface="+mn-lt"/>
          <a:ea typeface="+mn-ea"/>
          <a:cs typeface="+mn-cs"/>
        </a:defRPr>
      </a:lvl5pPr>
      <a:lvl6pPr marL="1414393"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80"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25" rtl="0" eaLnBrk="1" latinLnBrk="0" hangingPunct="1">
        <a:defRPr sz="1013" kern="1200">
          <a:solidFill>
            <a:schemeClr val="tx1"/>
          </a:solidFill>
          <a:latin typeface="+mn-lt"/>
          <a:ea typeface="+mn-ea"/>
          <a:cs typeface="+mn-cs"/>
        </a:defRPr>
      </a:lvl1pPr>
      <a:lvl2pPr marL="257162" algn="l" defTabSz="514325" rtl="0" eaLnBrk="1" latinLnBrk="0" hangingPunct="1">
        <a:defRPr sz="1013" kern="1200">
          <a:solidFill>
            <a:schemeClr val="tx1"/>
          </a:solidFill>
          <a:latin typeface="+mn-lt"/>
          <a:ea typeface="+mn-ea"/>
          <a:cs typeface="+mn-cs"/>
        </a:defRPr>
      </a:lvl2pPr>
      <a:lvl3pPr marL="514325" algn="l" defTabSz="514325" rtl="0" eaLnBrk="1" latinLnBrk="0" hangingPunct="1">
        <a:defRPr sz="1013" kern="1200">
          <a:solidFill>
            <a:schemeClr val="tx1"/>
          </a:solidFill>
          <a:latin typeface="+mn-lt"/>
          <a:ea typeface="+mn-ea"/>
          <a:cs typeface="+mn-cs"/>
        </a:defRPr>
      </a:lvl3pPr>
      <a:lvl4pPr marL="771487" algn="l" defTabSz="514325" rtl="0" eaLnBrk="1" latinLnBrk="0" hangingPunct="1">
        <a:defRPr sz="1013" kern="1200">
          <a:solidFill>
            <a:schemeClr val="tx1"/>
          </a:solidFill>
          <a:latin typeface="+mn-lt"/>
          <a:ea typeface="+mn-ea"/>
          <a:cs typeface="+mn-cs"/>
        </a:defRPr>
      </a:lvl4pPr>
      <a:lvl5pPr marL="1028649" algn="l" defTabSz="514325" rtl="0" eaLnBrk="1" latinLnBrk="0" hangingPunct="1">
        <a:defRPr sz="1013" kern="1200">
          <a:solidFill>
            <a:schemeClr val="tx1"/>
          </a:solidFill>
          <a:latin typeface="+mn-lt"/>
          <a:ea typeface="+mn-ea"/>
          <a:cs typeface="+mn-cs"/>
        </a:defRPr>
      </a:lvl5pPr>
      <a:lvl6pPr marL="1285811" algn="l" defTabSz="514325" rtl="0" eaLnBrk="1" latinLnBrk="0" hangingPunct="1">
        <a:defRPr sz="1013" kern="1200">
          <a:solidFill>
            <a:schemeClr val="tx1"/>
          </a:solidFill>
          <a:latin typeface="+mn-lt"/>
          <a:ea typeface="+mn-ea"/>
          <a:cs typeface="+mn-cs"/>
        </a:defRPr>
      </a:lvl6pPr>
      <a:lvl7pPr marL="1542974" algn="l" defTabSz="514325" rtl="0" eaLnBrk="1" latinLnBrk="0" hangingPunct="1">
        <a:defRPr sz="1013" kern="1200">
          <a:solidFill>
            <a:schemeClr val="tx1"/>
          </a:solidFill>
          <a:latin typeface="+mn-lt"/>
          <a:ea typeface="+mn-ea"/>
          <a:cs typeface="+mn-cs"/>
        </a:defRPr>
      </a:lvl7pPr>
      <a:lvl8pPr marL="1800135" algn="l" defTabSz="514325" rtl="0" eaLnBrk="1" latinLnBrk="0" hangingPunct="1">
        <a:defRPr sz="1013" kern="1200">
          <a:solidFill>
            <a:schemeClr val="tx1"/>
          </a:solidFill>
          <a:latin typeface="+mn-lt"/>
          <a:ea typeface="+mn-ea"/>
          <a:cs typeface="+mn-cs"/>
        </a:defRPr>
      </a:lvl8pPr>
      <a:lvl9pPr marL="2057297" algn="l" defTabSz="51432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9.xml"/><Relationship Id="rId1" Type="http://schemas.openxmlformats.org/officeDocument/2006/relationships/tags" Target="../tags/tag1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6.xml"/><Relationship Id="rId1" Type="http://schemas.openxmlformats.org/officeDocument/2006/relationships/tags" Target="../tags/tag16.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27.wmf"/></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1.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33.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30.xml"/><Relationship Id="rId1" Type="http://schemas.openxmlformats.org/officeDocument/2006/relationships/tags" Target="../tags/tag29.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1.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7.xml"/><Relationship Id="rId1" Type="http://schemas.openxmlformats.org/officeDocument/2006/relationships/tags" Target="../tags/tag33.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7.xml"/><Relationship Id="rId7" Type="http://schemas.openxmlformats.org/officeDocument/2006/relationships/image" Target="../media/image36.gif"/><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9.png"/><Relationship Id="rId5" Type="http://schemas.openxmlformats.org/officeDocument/2006/relationships/image" Target="../media/image35.jpe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44.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46.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29.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Layout" Target="../slideLayouts/slideLayout77.xml"/><Relationship Id="rId7" Type="http://schemas.openxmlformats.org/officeDocument/2006/relationships/image" Target="../media/image51.jpe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63.xml"/><Relationship Id="rId7" Type="http://schemas.openxmlformats.org/officeDocument/2006/relationships/hyperlink" Target="http://www.maynardlifeoutdoors.com/2017/09/consider-muskrat.html" TargetMode="Externa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29.png"/><Relationship Id="rId4" Type="http://schemas.openxmlformats.org/officeDocument/2006/relationships/notesSlide" Target="../notesSlides/notesSlide30.xml"/><Relationship Id="rId9" Type="http://schemas.openxmlformats.org/officeDocument/2006/relationships/hyperlink" Target="https://www.flickr.com/photos/poil0do/4919043851/"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51.xml"/><Relationship Id="rId1" Type="http://schemas.openxmlformats.org/officeDocument/2006/relationships/tags" Target="../tags/tag50.xml"/><Relationship Id="rId6" Type="http://schemas.microsoft.com/office/2007/relationships/hdphoto" Target="../media/hdphoto2.wdp"/><Relationship Id="rId5" Type="http://schemas.openxmlformats.org/officeDocument/2006/relationships/image" Target="../media/image56.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1.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3.xml"/><Relationship Id="rId1" Type="http://schemas.openxmlformats.org/officeDocument/2006/relationships/tags" Target="../tags/tag54.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3.xml"/><Relationship Id="rId7" Type="http://schemas.openxmlformats.org/officeDocument/2006/relationships/image" Target="../media/image62.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3.xml"/><Relationship Id="rId7" Type="http://schemas.openxmlformats.org/officeDocument/2006/relationships/image" Target="../media/image65.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29.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1.jpe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jpe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3.xml"/><Relationship Id="rId1" Type="http://schemas.openxmlformats.org/officeDocument/2006/relationships/tags" Target="../tags/tag63.xml"/><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8" Type="http://schemas.openxmlformats.org/officeDocument/2006/relationships/hyperlink" Target="https://mcalp.fr/post/crue-de-seine-pisciacaise-et-poisseuse/crue-de-seine-a-poissy-chien-appreciant-la-crue-2/" TargetMode="External"/><Relationship Id="rId3" Type="http://schemas.openxmlformats.org/officeDocument/2006/relationships/slideLayout" Target="../slideLayouts/slideLayout63.xml"/><Relationship Id="rId7" Type="http://schemas.openxmlformats.org/officeDocument/2006/relationships/image" Target="../media/image71.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hyperlink" Target="https://mcalp.fr/post/crue-de-seine-pisciacaise-et-poisseuse/crue-de-seine-a-poissy-niveau-deau/" TargetMode="External"/><Relationship Id="rId11" Type="http://schemas.openxmlformats.org/officeDocument/2006/relationships/image" Target="../media/image29.png"/><Relationship Id="rId5" Type="http://schemas.openxmlformats.org/officeDocument/2006/relationships/image" Target="../media/image70.jpeg"/><Relationship Id="rId10" Type="http://schemas.openxmlformats.org/officeDocument/2006/relationships/hyperlink" Target="https://www.flickr.com/photos/yvelines/26804857703" TargetMode="External"/><Relationship Id="rId4" Type="http://schemas.openxmlformats.org/officeDocument/2006/relationships/notesSlide" Target="../notesSlides/notesSlide39.xml"/><Relationship Id="rId9"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29.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1.jpe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77.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80.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1.jpe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83.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7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10.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11.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4.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2"/>
            </p:custDataLst>
          </p:nvPr>
        </p:nvSpPr>
        <p:spPr>
          <a:xfrm>
            <a:off x="399380" y="784324"/>
            <a:ext cx="3240000" cy="1179519"/>
          </a:xfrm>
        </p:spPr>
        <p:txBody>
          <a:bodyPr wrap="square" anchor="t">
            <a:normAutofit/>
          </a:bodyPr>
          <a:lstStyle/>
          <a:p>
            <a:pPr>
              <a:lnSpc>
                <a:spcPct val="90000"/>
              </a:lnSpc>
            </a:pPr>
            <a:r>
              <a:rPr lang="fr-FR" sz="2600" dirty="0"/>
              <a:t>Information sur le projet de SAGE révisé</a:t>
            </a:r>
          </a:p>
        </p:txBody>
      </p:sp>
      <p:pic>
        <p:nvPicPr>
          <p:cNvPr id="4" name="Espace réservé pour une image  3" descr="Une image contenant carte, Terre, eau&#10;&#10;Description générée automatiquement">
            <a:extLst>
              <a:ext uri="{FF2B5EF4-FFF2-40B4-BE49-F238E27FC236}">
                <a16:creationId xmlns:a16="http://schemas.microsoft.com/office/drawing/2014/main" id="{1B1BCC39-FF39-F005-BCCA-7DE1F8516D82}"/>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b="-1"/>
          <a:stretch/>
        </p:blipFill>
        <p:spPr>
          <a:xfrm>
            <a:off x="3744456" y="476549"/>
            <a:ext cx="4932000" cy="4233038"/>
          </a:xfrm>
          <a:prstGeom prst="rect">
            <a:avLst/>
          </a:prstGeom>
          <a:noFill/>
        </p:spPr>
      </p:pic>
    </p:spTree>
    <p:custDataLst>
      <p:tags r:id="rId1"/>
    </p:custDataLst>
    <p:extLst>
      <p:ext uri="{BB962C8B-B14F-4D97-AF65-F5344CB8AC3E}">
        <p14:creationId xmlns:p14="http://schemas.microsoft.com/office/powerpoint/2010/main" val="264175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EF720-8ED4-C2A3-34BF-BED2C94F60D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891FC30-7CF1-3DAE-F0AB-B1346DDCA568}"/>
              </a:ext>
            </a:extLst>
          </p:cNvPr>
          <p:cNvSpPr>
            <a:spLocks noGrp="1"/>
          </p:cNvSpPr>
          <p:nvPr>
            <p:ph type="title"/>
          </p:nvPr>
        </p:nvSpPr>
        <p:spPr>
          <a:xfrm>
            <a:off x="683419" y="1275160"/>
            <a:ext cx="7903369" cy="1107996"/>
          </a:xfrm>
        </p:spPr>
        <p:txBody>
          <a:bodyPr rtlCol="0"/>
          <a:lstStyle/>
          <a:p>
            <a:pPr algn="ctr" defTabSz="514337" eaLnBrk="1" fontAlgn="auto" hangingPunct="1">
              <a:spcBef>
                <a:spcPts val="0"/>
              </a:spcBef>
              <a:spcAft>
                <a:spcPts val="0"/>
              </a:spcAft>
              <a:defRPr/>
            </a:pPr>
            <a:r>
              <a:rPr lang="fr-FR"/>
              <a:t>La révision du SAGE Vilaine</a:t>
            </a:r>
          </a:p>
        </p:txBody>
      </p:sp>
      <p:pic>
        <p:nvPicPr>
          <p:cNvPr id="3" name="Image 3">
            <a:extLst>
              <a:ext uri="{FF2B5EF4-FFF2-40B4-BE49-F238E27FC236}">
                <a16:creationId xmlns:a16="http://schemas.microsoft.com/office/drawing/2014/main" id="{4B2651C2-A1FC-C4B8-9BD5-1F519C9860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43813" y="619721"/>
            <a:ext cx="942975" cy="6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3768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12BE9-81D3-F9AB-C887-A289189F2014}"/>
            </a:ext>
          </a:extLst>
        </p:cNvPr>
        <p:cNvGrpSpPr/>
        <p:nvPr/>
      </p:nvGrpSpPr>
      <p:grpSpPr>
        <a:xfrm>
          <a:off x="0" y="0"/>
          <a:ext cx="0" cy="0"/>
          <a:chOff x="0" y="0"/>
          <a:chExt cx="0" cy="0"/>
        </a:xfrm>
      </p:grpSpPr>
      <p:sp>
        <p:nvSpPr>
          <p:cNvPr id="40962" name="ZoneTexte 19">
            <a:extLst>
              <a:ext uri="{FF2B5EF4-FFF2-40B4-BE49-F238E27FC236}">
                <a16:creationId xmlns:a16="http://schemas.microsoft.com/office/drawing/2014/main" id="{4ED1DEB5-BF27-6E71-5C3B-6F49562FC347}"/>
              </a:ext>
            </a:extLst>
          </p:cNvPr>
          <p:cNvSpPr txBox="1">
            <a:spLocks noChangeArrowheads="1"/>
          </p:cNvSpPr>
          <p:nvPr/>
        </p:nvSpPr>
        <p:spPr bwMode="auto">
          <a:xfrm>
            <a:off x="381000" y="248841"/>
            <a:ext cx="18057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000" tIns="0" rIns="2700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0"/>
              </a:spcBef>
              <a:spcAft>
                <a:spcPct val="0"/>
              </a:spcAft>
              <a:defRPr/>
            </a:pPr>
            <a:r>
              <a:rPr lang="fr-FR" altLang="fr-FR" sz="1200" b="1">
                <a:solidFill>
                  <a:srgbClr val="00218F"/>
                </a:solidFill>
                <a:latin typeface="Cambria" panose="02040503050406030204" pitchFamily="18" charset="0"/>
              </a:rPr>
              <a:t>Révision du SAGE Vilaine</a:t>
            </a:r>
          </a:p>
        </p:txBody>
      </p:sp>
      <p:sp>
        <p:nvSpPr>
          <p:cNvPr id="27" name="Espace réservé du texte 10">
            <a:extLst>
              <a:ext uri="{FF2B5EF4-FFF2-40B4-BE49-F238E27FC236}">
                <a16:creationId xmlns:a16="http://schemas.microsoft.com/office/drawing/2014/main" id="{E0763B46-DC08-3596-5E29-3A8536B79E54}"/>
              </a:ext>
            </a:extLst>
          </p:cNvPr>
          <p:cNvSpPr txBox="1">
            <a:spLocks noChangeArrowheads="1"/>
          </p:cNvSpPr>
          <p:nvPr/>
        </p:nvSpPr>
        <p:spPr bwMode="auto">
          <a:xfrm>
            <a:off x="381000" y="1001317"/>
            <a:ext cx="5217319" cy="2585323"/>
          </a:xfrm>
          <a:prstGeom prst="rect">
            <a:avLst/>
          </a:prstGeom>
          <a:noFill/>
          <a:ln>
            <a:noFill/>
          </a:ln>
        </p:spPr>
        <p:txBody>
          <a:bodyPr lIns="27000" tIns="0" rIns="27000" bIns="0" anchor="t">
            <a:spAutoFit/>
          </a:bodyPr>
          <a:lstStyle>
            <a:lvl1pPr algn="l" defTabSz="684213" rtl="0" eaLnBrk="0" fontAlgn="base" hangingPunct="0">
              <a:spcBef>
                <a:spcPts val="1200"/>
              </a:spcBef>
              <a:spcAft>
                <a:spcPct val="0"/>
              </a:spcAft>
              <a:defRPr sz="1400" b="1" kern="1200">
                <a:solidFill>
                  <a:schemeClr val="accent1"/>
                </a:solidFill>
                <a:latin typeface="+mn-lt"/>
                <a:ea typeface="+mn-ea"/>
                <a:cs typeface="+mn-cs"/>
              </a:defRPr>
            </a:lvl1pPr>
            <a:lvl2pPr algn="l" defTabSz="684213" rtl="0" eaLnBrk="0" fontAlgn="base" hangingPunct="0">
              <a:spcBef>
                <a:spcPts val="600"/>
              </a:spcBef>
              <a:spcAft>
                <a:spcPct val="0"/>
              </a:spcAft>
              <a:defRPr sz="1300" kern="1200">
                <a:solidFill>
                  <a:schemeClr val="tx1"/>
                </a:solidFill>
                <a:latin typeface="+mn-lt"/>
                <a:ea typeface="+mn-ea"/>
                <a:cs typeface="+mn-cs"/>
              </a:defRPr>
            </a:lvl2pPr>
            <a:lvl3pPr marL="107950" indent="-107950" algn="l" defTabSz="684213" rtl="0" eaLnBrk="0" fontAlgn="base" hangingPunct="0">
              <a:spcBef>
                <a:spcPts val="300"/>
              </a:spcBef>
              <a:spcAft>
                <a:spcPct val="0"/>
              </a:spcAft>
              <a:buFont typeface="Symbol" panose="05050102010706020507" pitchFamily="18" charset="2"/>
              <a:buChar char="·"/>
              <a:defRPr sz="1300" kern="1200">
                <a:solidFill>
                  <a:srgbClr val="545459"/>
                </a:solidFill>
                <a:latin typeface="+mn-lt"/>
                <a:ea typeface="+mn-ea"/>
                <a:cs typeface="+mn-cs"/>
              </a:defRPr>
            </a:lvl3pPr>
            <a:lvl4pPr algn="l" defTabSz="684213" rtl="0" eaLnBrk="0" fontAlgn="base" hangingPunct="0">
              <a:spcBef>
                <a:spcPct val="0"/>
              </a:spcBef>
              <a:spcAft>
                <a:spcPct val="0"/>
              </a:spcAft>
              <a:defRPr sz="1000" kern="1200">
                <a:solidFill>
                  <a:schemeClr val="tx1"/>
                </a:solidFill>
                <a:latin typeface="+mn-lt"/>
                <a:ea typeface="+mn-ea"/>
                <a:cs typeface="+mn-cs"/>
              </a:defRPr>
            </a:lvl4pPr>
            <a:lvl5pPr algn="l" defTabSz="684213" rtl="0" eaLnBrk="0" fontAlgn="base" hangingPunct="0">
              <a:spcBef>
                <a:spcPct val="0"/>
              </a:spcBef>
              <a:spcAft>
                <a:spcPct val="0"/>
              </a:spcAft>
              <a:defRPr sz="10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lvl="1" defTabSz="513160" eaLnBrk="1" hangingPunct="1">
              <a:spcBef>
                <a:spcPts val="450"/>
              </a:spcBef>
              <a:defRPr/>
            </a:pPr>
            <a:r>
              <a:rPr lang="fr-FR" altLang="fr-FR" sz="1350" b="1">
                <a:solidFill>
                  <a:srgbClr val="00C9C4"/>
                </a:solidFill>
                <a:latin typeface="Segoe UI"/>
              </a:rPr>
              <a:t>Pourquoi une révision ?</a:t>
            </a:r>
          </a:p>
          <a:p>
            <a:pPr marL="342900" lvl="1" defTabSz="513160" eaLnBrk="1" hangingPunct="1">
              <a:spcBef>
                <a:spcPts val="450"/>
              </a:spcBef>
              <a:defRPr/>
            </a:pPr>
            <a:endParaRPr lang="fr-FR" altLang="fr-FR" sz="1200">
              <a:solidFill>
                <a:prstClr val="black"/>
              </a:solidFill>
              <a:latin typeface="Segoe UI"/>
            </a:endParaRPr>
          </a:p>
          <a:p>
            <a:pPr marL="60325" lvl="2" indent="-60325" defTabSz="513160" eaLnBrk="1" hangingPunct="1">
              <a:spcBef>
                <a:spcPts val="169"/>
              </a:spcBef>
              <a:defRPr/>
            </a:pPr>
            <a:r>
              <a:rPr lang="fr-FR" altLang="fr-FR" sz="1200">
                <a:solidFill>
                  <a:prstClr val="black"/>
                </a:solidFill>
                <a:latin typeface="Segoe UI"/>
              </a:rPr>
              <a:t>Nécessité de prioriser les enjeux (14 chapitres,…) et de clarifier le document </a:t>
            </a:r>
            <a:endParaRPr lang="fr-FR" altLang="fr-FR" sz="1200">
              <a:solidFill>
                <a:prstClr val="black"/>
              </a:solidFill>
              <a:latin typeface="Segoe UI"/>
              <a:cs typeface="Segoe UI"/>
            </a:endParaRPr>
          </a:p>
          <a:p>
            <a:pPr marL="60325" lvl="2" indent="-60325" defTabSz="513160" eaLnBrk="1" hangingPunct="1">
              <a:spcBef>
                <a:spcPts val="169"/>
              </a:spcBef>
              <a:defRPr/>
            </a:pPr>
            <a:endParaRPr lang="fr-FR" altLang="fr-FR" sz="1200">
              <a:solidFill>
                <a:prstClr val="black"/>
              </a:solidFill>
              <a:latin typeface="Segoe UI"/>
              <a:cs typeface="Segoe UI"/>
            </a:endParaRPr>
          </a:p>
          <a:p>
            <a:pPr marL="60325" lvl="2" indent="-60325" defTabSz="513160" eaLnBrk="1" hangingPunct="1">
              <a:spcBef>
                <a:spcPts val="169"/>
              </a:spcBef>
              <a:defRPr/>
            </a:pPr>
            <a:r>
              <a:rPr lang="fr-FR" altLang="fr-FR" sz="1200">
                <a:solidFill>
                  <a:prstClr val="black"/>
                </a:solidFill>
                <a:latin typeface="Segoe UI"/>
              </a:rPr>
              <a:t>S’adapter à l’évolution du contexte réglementaire (SDAGE, Loi </a:t>
            </a:r>
            <a:r>
              <a:rPr lang="fr-FR" altLang="fr-FR" sz="1200" err="1">
                <a:solidFill>
                  <a:prstClr val="black"/>
                </a:solidFill>
                <a:latin typeface="Segoe UI"/>
              </a:rPr>
              <a:t>Labbé</a:t>
            </a:r>
            <a:r>
              <a:rPr lang="fr-FR" altLang="fr-FR" sz="1200">
                <a:solidFill>
                  <a:prstClr val="black"/>
                </a:solidFill>
                <a:latin typeface="Segoe UI"/>
              </a:rPr>
              <a:t>,…) et territorial (cartographie tête de bassin, cours d’eau,…)</a:t>
            </a:r>
            <a:endParaRPr lang="fr-FR" altLang="fr-FR" sz="1200">
              <a:solidFill>
                <a:prstClr val="black"/>
              </a:solidFill>
              <a:latin typeface="Segoe UI"/>
              <a:cs typeface="Segoe UI"/>
            </a:endParaRPr>
          </a:p>
          <a:p>
            <a:pPr marL="60325" lvl="2" indent="-60325" defTabSz="513160" eaLnBrk="1" hangingPunct="1">
              <a:spcBef>
                <a:spcPts val="169"/>
              </a:spcBef>
              <a:defRPr/>
            </a:pPr>
            <a:endParaRPr lang="fr-FR" altLang="fr-FR" sz="1200">
              <a:solidFill>
                <a:prstClr val="black"/>
              </a:solidFill>
              <a:latin typeface="Segoe UI"/>
              <a:cs typeface="Segoe UI"/>
            </a:endParaRPr>
          </a:p>
          <a:p>
            <a:pPr marL="60325" lvl="2" indent="-60325" defTabSz="513160" eaLnBrk="1" hangingPunct="1">
              <a:spcBef>
                <a:spcPts val="169"/>
              </a:spcBef>
              <a:defRPr/>
            </a:pPr>
            <a:r>
              <a:rPr lang="fr-FR" altLang="fr-FR" sz="1200">
                <a:solidFill>
                  <a:prstClr val="black"/>
                </a:solidFill>
                <a:latin typeface="Segoe UI"/>
              </a:rPr>
              <a:t>Des thématiques insuffisamment traitées (assainissement, changement climatique, etc.)</a:t>
            </a:r>
            <a:endParaRPr lang="fr-FR" altLang="fr-FR" sz="1200">
              <a:solidFill>
                <a:prstClr val="black"/>
              </a:solidFill>
              <a:latin typeface="Segoe UI"/>
              <a:cs typeface="Segoe UI"/>
            </a:endParaRPr>
          </a:p>
          <a:p>
            <a:pPr marL="0" lvl="2" indent="0" defTabSz="513160" eaLnBrk="1" hangingPunct="1">
              <a:spcBef>
                <a:spcPts val="169"/>
              </a:spcBef>
              <a:buNone/>
              <a:defRPr/>
            </a:pPr>
            <a:endParaRPr lang="fr-FR" altLang="fr-FR" sz="1200">
              <a:solidFill>
                <a:prstClr val="black"/>
              </a:solidFill>
              <a:latin typeface="Segoe UI"/>
              <a:cs typeface="Segoe UI"/>
            </a:endParaRPr>
          </a:p>
          <a:p>
            <a:pPr marL="0" lvl="1" defTabSz="513160" eaLnBrk="1" hangingPunct="1">
              <a:spcBef>
                <a:spcPts val="450"/>
              </a:spcBef>
              <a:defRPr/>
            </a:pPr>
            <a:endParaRPr lang="fr-FR" altLang="fr-FR" sz="1200" b="1">
              <a:solidFill>
                <a:prstClr val="black"/>
              </a:solidFill>
              <a:latin typeface="Segoe UI"/>
            </a:endParaRPr>
          </a:p>
          <a:p>
            <a:pPr marL="0" lvl="1" defTabSz="513160" eaLnBrk="1" hangingPunct="1">
              <a:spcBef>
                <a:spcPts val="450"/>
              </a:spcBef>
              <a:defRPr/>
            </a:pPr>
            <a:endParaRPr lang="fr-FR" altLang="fr-FR" sz="1200">
              <a:solidFill>
                <a:prstClr val="black"/>
              </a:solidFill>
              <a:latin typeface="Segoe UI"/>
            </a:endParaRPr>
          </a:p>
        </p:txBody>
      </p:sp>
      <p:pic>
        <p:nvPicPr>
          <p:cNvPr id="40964" name="Image 4" descr="Une image contenant texte, herbe, signe, différent&#10;&#10;Description générée automatiquement">
            <a:extLst>
              <a:ext uri="{FF2B5EF4-FFF2-40B4-BE49-F238E27FC236}">
                <a16:creationId xmlns:a16="http://schemas.microsoft.com/office/drawing/2014/main" id="{CEE8B1A2-49B7-B38C-2825-D9CE3367DD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2017" y="148911"/>
            <a:ext cx="2240756" cy="318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Espace réservé du texte 10">
            <a:extLst>
              <a:ext uri="{FF2B5EF4-FFF2-40B4-BE49-F238E27FC236}">
                <a16:creationId xmlns:a16="http://schemas.microsoft.com/office/drawing/2014/main" id="{A00AB3C6-1DA0-BF6A-B11F-E75145F63A43}"/>
              </a:ext>
            </a:extLst>
          </p:cNvPr>
          <p:cNvSpPr txBox="1">
            <a:spLocks noChangeArrowheads="1"/>
          </p:cNvSpPr>
          <p:nvPr/>
        </p:nvSpPr>
        <p:spPr bwMode="auto">
          <a:xfrm>
            <a:off x="384305" y="3398416"/>
            <a:ext cx="8966597" cy="201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000" tIns="0" rIns="27000" bIns="0" anchor="t">
            <a:spAutoFit/>
          </a:bodyPr>
          <a:lstStyle>
            <a:lvl1pPr marL="342900" indent="-342900" defTabSz="684213">
              <a:spcBef>
                <a:spcPts val="1200"/>
              </a:spcBef>
              <a:defRPr sz="1400" b="1">
                <a:solidFill>
                  <a:schemeClr val="accent1"/>
                </a:solidFill>
                <a:latin typeface="Segoe UI" panose="020B0502040204020203" pitchFamily="34" charset="0"/>
              </a:defRPr>
            </a:lvl1pPr>
            <a:lvl2pPr defTabSz="684213">
              <a:spcBef>
                <a:spcPts val="600"/>
              </a:spcBef>
              <a:defRPr sz="1300">
                <a:solidFill>
                  <a:schemeClr val="tx1"/>
                </a:solidFill>
                <a:latin typeface="Segoe UI" panose="020B0502040204020203" pitchFamily="34" charset="0"/>
              </a:defRPr>
            </a:lvl2pPr>
            <a:lvl3pPr marL="107950" indent="-107950" defTabSz="684213">
              <a:spcBef>
                <a:spcPts val="300"/>
              </a:spcBef>
              <a:buFont typeface="Symbol" panose="05050102010706020507" pitchFamily="18" charset="2"/>
              <a:buChar char="·"/>
              <a:defRPr sz="1300">
                <a:solidFill>
                  <a:srgbClr val="545459"/>
                </a:solidFill>
                <a:latin typeface="Segoe UI" panose="020B0502040204020203" pitchFamily="34" charset="0"/>
              </a:defRPr>
            </a:lvl3pPr>
            <a:lvl4pPr marL="1600200" indent="-228600" defTabSz="684213">
              <a:defRPr sz="1000">
                <a:solidFill>
                  <a:schemeClr val="tx1"/>
                </a:solidFill>
                <a:latin typeface="Segoe UI" panose="020B0502040204020203" pitchFamily="34" charset="0"/>
              </a:defRPr>
            </a:lvl4pPr>
            <a:lvl5pPr marL="2057400" indent="-228600" defTabSz="684213">
              <a:defRPr sz="1000">
                <a:solidFill>
                  <a:schemeClr val="tx1"/>
                </a:solidFill>
                <a:latin typeface="Segoe UI" panose="020B0502040204020203" pitchFamily="34" charset="0"/>
              </a:defRPr>
            </a:lvl5pPr>
            <a:lvl6pPr marL="2514600" indent="-228600" defTabSz="684213" eaLnBrk="0" fontAlgn="base" hangingPunct="0">
              <a:spcBef>
                <a:spcPct val="0"/>
              </a:spcBef>
              <a:spcAft>
                <a:spcPct val="0"/>
              </a:spcAft>
              <a:defRPr sz="1000">
                <a:solidFill>
                  <a:schemeClr val="tx1"/>
                </a:solidFill>
                <a:latin typeface="Segoe UI" panose="020B0502040204020203" pitchFamily="34" charset="0"/>
              </a:defRPr>
            </a:lvl6pPr>
            <a:lvl7pPr marL="2971800" indent="-228600" defTabSz="684213" eaLnBrk="0" fontAlgn="base" hangingPunct="0">
              <a:spcBef>
                <a:spcPct val="0"/>
              </a:spcBef>
              <a:spcAft>
                <a:spcPct val="0"/>
              </a:spcAft>
              <a:defRPr sz="1000">
                <a:solidFill>
                  <a:schemeClr val="tx1"/>
                </a:solidFill>
                <a:latin typeface="Segoe UI" panose="020B0502040204020203" pitchFamily="34" charset="0"/>
              </a:defRPr>
            </a:lvl7pPr>
            <a:lvl8pPr marL="3429000" indent="-228600" defTabSz="684213" eaLnBrk="0" fontAlgn="base" hangingPunct="0">
              <a:spcBef>
                <a:spcPct val="0"/>
              </a:spcBef>
              <a:spcAft>
                <a:spcPct val="0"/>
              </a:spcAft>
              <a:defRPr sz="1000">
                <a:solidFill>
                  <a:schemeClr val="tx1"/>
                </a:solidFill>
                <a:latin typeface="Segoe UI" panose="020B0502040204020203" pitchFamily="34" charset="0"/>
              </a:defRPr>
            </a:lvl8pPr>
            <a:lvl9pPr marL="3886200" indent="-228600" defTabSz="684213" eaLnBrk="0" fontAlgn="base" hangingPunct="0">
              <a:spcBef>
                <a:spcPct val="0"/>
              </a:spcBef>
              <a:spcAft>
                <a:spcPct val="0"/>
              </a:spcAft>
              <a:defRPr sz="1000">
                <a:solidFill>
                  <a:schemeClr val="tx1"/>
                </a:solidFill>
                <a:latin typeface="Segoe UI" panose="020B0502040204020203" pitchFamily="34" charset="0"/>
              </a:defRPr>
            </a:lvl9pPr>
          </a:lstStyle>
          <a:p>
            <a:pPr marL="0" lvl="1" defTabSz="513160" fontAlgn="base">
              <a:spcBef>
                <a:spcPts val="450"/>
              </a:spcBef>
              <a:spcAft>
                <a:spcPct val="0"/>
              </a:spcAft>
              <a:defRPr/>
            </a:pPr>
            <a:r>
              <a:rPr lang="fr-FR" altLang="fr-FR" sz="1350" b="1">
                <a:solidFill>
                  <a:srgbClr val="00C9C4"/>
                </a:solidFill>
                <a:latin typeface="Segoe UI"/>
                <a:cs typeface="Arial"/>
              </a:rPr>
              <a:t>Commission Locale de l’Eau du 3 février 2022 : délibération à l’unanimité de mise en révision du SAGE</a:t>
            </a:r>
            <a:endParaRPr lang="fr-FR" altLang="fr-FR" sz="1350" b="1">
              <a:solidFill>
                <a:srgbClr val="00C9C4"/>
              </a:solidFill>
              <a:cs typeface="Arial" panose="020B0604020202020204" pitchFamily="34" charset="0"/>
            </a:endParaRPr>
          </a:p>
          <a:p>
            <a:pPr marL="171450" indent="-171450" defTabSz="513160">
              <a:spcBef>
                <a:spcPts val="900"/>
              </a:spcBef>
              <a:buFont typeface="Wingdings,Sans-Serif"/>
              <a:buChar char="v"/>
              <a:defRPr/>
            </a:pPr>
            <a:endParaRPr lang="fr-FR" sz="1200" b="0">
              <a:solidFill>
                <a:prstClr val="black"/>
              </a:solidFill>
              <a:latin typeface="Segoe UI"/>
              <a:cs typeface="Segoe UI"/>
            </a:endParaRPr>
          </a:p>
          <a:p>
            <a:pPr marL="171450" indent="-171450" defTabSz="513160">
              <a:spcBef>
                <a:spcPts val="900"/>
              </a:spcBef>
              <a:buFont typeface="Wingdings,Sans-Serif"/>
              <a:buChar char="v"/>
              <a:defRPr/>
            </a:pPr>
            <a:r>
              <a:rPr lang="fr-FR" sz="1200" b="0">
                <a:solidFill>
                  <a:prstClr val="black"/>
                </a:solidFill>
                <a:latin typeface="Segoe UI"/>
                <a:cs typeface="Segoe UI"/>
              </a:rPr>
              <a:t>Une révision sur le temps du mandat de la Commission Locale de l’Eau</a:t>
            </a:r>
            <a:endParaRPr lang="en-US" sz="1200" b="0">
              <a:solidFill>
                <a:prstClr val="black"/>
              </a:solidFill>
              <a:latin typeface="Segoe UI"/>
              <a:cs typeface="Segoe UI"/>
            </a:endParaRPr>
          </a:p>
          <a:p>
            <a:pPr marL="171450" indent="-171450" defTabSz="513160">
              <a:spcBef>
                <a:spcPts val="900"/>
              </a:spcBef>
              <a:buFont typeface="Wingdings,Sans-Serif"/>
              <a:buChar char="v"/>
              <a:defRPr/>
            </a:pPr>
            <a:r>
              <a:rPr lang="fr-FR" sz="1200" b="0">
                <a:solidFill>
                  <a:prstClr val="black"/>
                </a:solidFill>
                <a:latin typeface="Segoe UI"/>
                <a:cs typeface="Segoe UI"/>
              </a:rPr>
              <a:t>Volonté d’une large participation du public</a:t>
            </a:r>
            <a:endParaRPr lang="en-US" b="0">
              <a:solidFill>
                <a:prstClr val="black"/>
              </a:solidFill>
            </a:endParaRPr>
          </a:p>
          <a:p>
            <a:pPr marL="171450" indent="-171450" defTabSz="513160">
              <a:spcBef>
                <a:spcPts val="900"/>
              </a:spcBef>
              <a:buFont typeface="Wingdings,Sans-Serif"/>
              <a:buChar char="v"/>
              <a:defRPr/>
            </a:pPr>
            <a:endParaRPr lang="fr-FR" sz="1600" b="0">
              <a:solidFill>
                <a:srgbClr val="000000"/>
              </a:solidFill>
              <a:cs typeface="Segoe UI"/>
            </a:endParaRPr>
          </a:p>
          <a:p>
            <a:pPr marL="0" lvl="1" algn="ctr" defTabSz="513160">
              <a:spcBef>
                <a:spcPts val="450"/>
              </a:spcBef>
              <a:spcAft>
                <a:spcPct val="0"/>
              </a:spcAft>
              <a:defRPr/>
            </a:pPr>
            <a:endParaRPr lang="fr-FR" altLang="fr-FR" sz="1350" b="1">
              <a:solidFill>
                <a:srgbClr val="00C9C4"/>
              </a:solidFill>
              <a:cs typeface="Arial" panose="020B0604020202020204" pitchFamily="34" charset="0"/>
            </a:endParaRPr>
          </a:p>
          <a:p>
            <a:pPr marL="0" lvl="1" algn="ctr" defTabSz="513160" fontAlgn="base">
              <a:spcBef>
                <a:spcPts val="450"/>
              </a:spcBef>
              <a:spcAft>
                <a:spcPct val="0"/>
              </a:spcAft>
              <a:defRPr/>
            </a:pPr>
            <a:endParaRPr lang="fr-FR" altLang="fr-FR" sz="1350" b="1">
              <a:solidFill>
                <a:srgbClr val="00C9C4"/>
              </a:solidFill>
              <a:cs typeface="Arial" panose="020B0604020202020204" pitchFamily="34" charset="0"/>
            </a:endParaRPr>
          </a:p>
        </p:txBody>
      </p:sp>
    </p:spTree>
    <p:custDataLst>
      <p:tags r:id="rId1"/>
    </p:custDataLst>
    <p:extLst>
      <p:ext uri="{BB962C8B-B14F-4D97-AF65-F5344CB8AC3E}">
        <p14:creationId xmlns:p14="http://schemas.microsoft.com/office/powerpoint/2010/main" val="3047212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0632A-317F-EA63-1576-477EA233D1BE}"/>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62A9EC69-AA91-2EC5-E01D-FC2BEA9FE205}"/>
              </a:ext>
            </a:extLst>
          </p:cNvPr>
          <p:cNvSpPr>
            <a:spLocks noGrp="1"/>
          </p:cNvSpPr>
          <p:nvPr>
            <p:ph type="body" sz="quarter" idx="11"/>
          </p:nvPr>
        </p:nvSpPr>
        <p:spPr>
          <a:xfrm>
            <a:off x="229432" y="94243"/>
            <a:ext cx="8135938" cy="185738"/>
          </a:xfrm>
        </p:spPr>
        <p:txBody>
          <a:bodyPr/>
          <a:lstStyle/>
          <a:p>
            <a:pPr algn="just"/>
            <a:r>
              <a:rPr lang="fr-FR"/>
              <a:t>La démarche de révision du SAGE</a:t>
            </a:r>
          </a:p>
        </p:txBody>
      </p:sp>
      <p:pic>
        <p:nvPicPr>
          <p:cNvPr id="3" name="Image 2">
            <a:extLst>
              <a:ext uri="{FF2B5EF4-FFF2-40B4-BE49-F238E27FC236}">
                <a16:creationId xmlns:a16="http://schemas.microsoft.com/office/drawing/2014/main" id="{97F498A3-47B9-8CA0-D31D-9774764FD8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45848"/>
            <a:ext cx="9144000" cy="4932163"/>
          </a:xfrm>
          <a:prstGeom prst="rect">
            <a:avLst/>
          </a:prstGeom>
        </p:spPr>
      </p:pic>
    </p:spTree>
    <p:custDataLst>
      <p:tags r:id="rId1"/>
    </p:custDataLst>
    <p:extLst>
      <p:ext uri="{BB962C8B-B14F-4D97-AF65-F5344CB8AC3E}">
        <p14:creationId xmlns:p14="http://schemas.microsoft.com/office/powerpoint/2010/main" val="232389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137EBF4-6CFA-49E6-9D56-57770CC2FD77}"/>
              </a:ext>
            </a:extLst>
          </p:cNvPr>
          <p:cNvSpPr>
            <a:spLocks noGrp="1"/>
          </p:cNvSpPr>
          <p:nvPr>
            <p:ph type="body" sz="quarter" idx="11"/>
          </p:nvPr>
        </p:nvSpPr>
        <p:spPr>
          <a:xfrm>
            <a:off x="160650" y="289718"/>
            <a:ext cx="2893764" cy="1107996"/>
          </a:xfrm>
        </p:spPr>
        <p:txBody>
          <a:bodyPr/>
          <a:lstStyle/>
          <a:p>
            <a:r>
              <a:rPr lang="fr-FR" sz="1800"/>
              <a:t>Une organisation de la révision du SAGE en commissions géographiques</a:t>
            </a:r>
          </a:p>
        </p:txBody>
      </p:sp>
      <p:sp>
        <p:nvSpPr>
          <p:cNvPr id="27" name="Forme libre : forme 26">
            <a:extLst>
              <a:ext uri="{FF2B5EF4-FFF2-40B4-BE49-F238E27FC236}">
                <a16:creationId xmlns:a16="http://schemas.microsoft.com/office/drawing/2014/main" id="{42781C57-FD4B-43EC-99DB-43CAE8BFA6B5}"/>
              </a:ext>
            </a:extLst>
          </p:cNvPr>
          <p:cNvSpPr/>
          <p:nvPr/>
        </p:nvSpPr>
        <p:spPr>
          <a:xfrm>
            <a:off x="6581580" y="1154221"/>
            <a:ext cx="2448137" cy="2186750"/>
          </a:xfrm>
          <a:custGeom>
            <a:avLst/>
            <a:gdLst>
              <a:gd name="connsiteX0" fmla="*/ 2808379 w 3264182"/>
              <a:gd name="connsiteY0" fmla="*/ 1 h 2915666"/>
              <a:gd name="connsiteX1" fmla="*/ 2933442 w 3264182"/>
              <a:gd name="connsiteY1" fmla="*/ 68547 h 2915666"/>
              <a:gd name="connsiteX2" fmla="*/ 2913987 w 3264182"/>
              <a:gd name="connsiteY2" fmla="*/ 156096 h 2915666"/>
              <a:gd name="connsiteX3" fmla="*/ 2894531 w 3264182"/>
              <a:gd name="connsiteY3" fmla="*/ 195006 h 2915666"/>
              <a:gd name="connsiteX4" fmla="*/ 2875076 w 3264182"/>
              <a:gd name="connsiteY4" fmla="*/ 243645 h 2915666"/>
              <a:gd name="connsiteX5" fmla="*/ 3215544 w 3264182"/>
              <a:gd name="connsiteY5" fmla="*/ 302010 h 2915666"/>
              <a:gd name="connsiteX6" fmla="*/ 3264182 w 3264182"/>
              <a:gd name="connsiteY6" fmla="*/ 360376 h 2915666"/>
              <a:gd name="connsiteX7" fmla="*/ 3254455 w 3264182"/>
              <a:gd name="connsiteY7" fmla="*/ 457653 h 2915666"/>
              <a:gd name="connsiteX8" fmla="*/ 3225272 w 3264182"/>
              <a:gd name="connsiteY8" fmla="*/ 496564 h 2915666"/>
              <a:gd name="connsiteX9" fmla="*/ 3137723 w 3264182"/>
              <a:gd name="connsiteY9" fmla="*/ 603568 h 2915666"/>
              <a:gd name="connsiteX10" fmla="*/ 3098812 w 3264182"/>
              <a:gd name="connsiteY10" fmla="*/ 642479 h 2915666"/>
              <a:gd name="connsiteX11" fmla="*/ 3059902 w 3264182"/>
              <a:gd name="connsiteY11" fmla="*/ 681389 h 2915666"/>
              <a:gd name="connsiteX12" fmla="*/ 3001536 w 3264182"/>
              <a:gd name="connsiteY12" fmla="*/ 730028 h 2915666"/>
              <a:gd name="connsiteX13" fmla="*/ 2952897 w 3264182"/>
              <a:gd name="connsiteY13" fmla="*/ 788393 h 2915666"/>
              <a:gd name="connsiteX14" fmla="*/ 2913987 w 3264182"/>
              <a:gd name="connsiteY14" fmla="*/ 914853 h 2915666"/>
              <a:gd name="connsiteX15" fmla="*/ 2904259 w 3264182"/>
              <a:gd name="connsiteY15" fmla="*/ 992674 h 2915666"/>
              <a:gd name="connsiteX16" fmla="*/ 2894531 w 3264182"/>
              <a:gd name="connsiteY16" fmla="*/ 1051040 h 2915666"/>
              <a:gd name="connsiteX17" fmla="*/ 2923714 w 3264182"/>
              <a:gd name="connsiteY17" fmla="*/ 1226138 h 2915666"/>
              <a:gd name="connsiteX18" fmla="*/ 2933442 w 3264182"/>
              <a:gd name="connsiteY18" fmla="*/ 1440147 h 2915666"/>
              <a:gd name="connsiteX19" fmla="*/ 2943170 w 3264182"/>
              <a:gd name="connsiteY19" fmla="*/ 1498513 h 2915666"/>
              <a:gd name="connsiteX20" fmla="*/ 2962625 w 3264182"/>
              <a:gd name="connsiteY20" fmla="*/ 1527696 h 2915666"/>
              <a:gd name="connsiteX21" fmla="*/ 2972353 w 3264182"/>
              <a:gd name="connsiteY21" fmla="*/ 1586062 h 2915666"/>
              <a:gd name="connsiteX22" fmla="*/ 2982080 w 3264182"/>
              <a:gd name="connsiteY22" fmla="*/ 1634700 h 2915666"/>
              <a:gd name="connsiteX23" fmla="*/ 2904259 w 3264182"/>
              <a:gd name="connsiteY23" fmla="*/ 1761159 h 2915666"/>
              <a:gd name="connsiteX24" fmla="*/ 2758344 w 3264182"/>
              <a:gd name="connsiteY24" fmla="*/ 1819525 h 2915666"/>
              <a:gd name="connsiteX25" fmla="*/ 2680523 w 3264182"/>
              <a:gd name="connsiteY25" fmla="*/ 1868164 h 2915666"/>
              <a:gd name="connsiteX26" fmla="*/ 2631885 w 3264182"/>
              <a:gd name="connsiteY26" fmla="*/ 1887619 h 2915666"/>
              <a:gd name="connsiteX27" fmla="*/ 2544336 w 3264182"/>
              <a:gd name="connsiteY27" fmla="*/ 1926530 h 2915666"/>
              <a:gd name="connsiteX28" fmla="*/ 2485970 w 3264182"/>
              <a:gd name="connsiteY28" fmla="*/ 1936257 h 2915666"/>
              <a:gd name="connsiteX29" fmla="*/ 2340055 w 3264182"/>
              <a:gd name="connsiteY29" fmla="*/ 1994623 h 2915666"/>
              <a:gd name="connsiteX30" fmla="*/ 2271961 w 3264182"/>
              <a:gd name="connsiteY30" fmla="*/ 2082172 h 2915666"/>
              <a:gd name="connsiteX31" fmla="*/ 2242778 w 3264182"/>
              <a:gd name="connsiteY31" fmla="*/ 2121083 h 2915666"/>
              <a:gd name="connsiteX32" fmla="*/ 2213595 w 3264182"/>
              <a:gd name="connsiteY32" fmla="*/ 2247542 h 2915666"/>
              <a:gd name="connsiteX33" fmla="*/ 2213595 w 3264182"/>
              <a:gd name="connsiteY33" fmla="*/ 2568555 h 2915666"/>
              <a:gd name="connsiteX34" fmla="*/ 2223323 w 3264182"/>
              <a:gd name="connsiteY34" fmla="*/ 2607466 h 2915666"/>
              <a:gd name="connsiteX35" fmla="*/ 2330327 w 3264182"/>
              <a:gd name="connsiteY35" fmla="*/ 2704742 h 2915666"/>
              <a:gd name="connsiteX36" fmla="*/ 2349782 w 3264182"/>
              <a:gd name="connsiteY36" fmla="*/ 2743653 h 2915666"/>
              <a:gd name="connsiteX37" fmla="*/ 1960676 w 3264182"/>
              <a:gd name="connsiteY37" fmla="*/ 2811747 h 2915666"/>
              <a:gd name="connsiteX38" fmla="*/ 1863399 w 3264182"/>
              <a:gd name="connsiteY38" fmla="*/ 2831202 h 2915666"/>
              <a:gd name="connsiteX39" fmla="*/ 1805033 w 3264182"/>
              <a:gd name="connsiteY39" fmla="*/ 2870113 h 2915666"/>
              <a:gd name="connsiteX40" fmla="*/ 1736940 w 3264182"/>
              <a:gd name="connsiteY40" fmla="*/ 2909023 h 2915666"/>
              <a:gd name="connsiteX41" fmla="*/ 1732442 w 3264182"/>
              <a:gd name="connsiteY41" fmla="*/ 2915666 h 2915666"/>
              <a:gd name="connsiteX42" fmla="*/ 1728063 w 3264182"/>
              <a:gd name="connsiteY42" fmla="*/ 2915474 h 2915666"/>
              <a:gd name="connsiteX43" fmla="*/ 1581297 w 3264182"/>
              <a:gd name="connsiteY43" fmla="*/ 2909023 h 2915666"/>
              <a:gd name="connsiteX44" fmla="*/ 1503476 w 3264182"/>
              <a:gd name="connsiteY44" fmla="*/ 2889568 h 2915666"/>
              <a:gd name="connsiteX45" fmla="*/ 1425655 w 3264182"/>
              <a:gd name="connsiteY45" fmla="*/ 2870113 h 2915666"/>
              <a:gd name="connsiteX46" fmla="*/ 1289467 w 3264182"/>
              <a:gd name="connsiteY46" fmla="*/ 2860385 h 2915666"/>
              <a:gd name="connsiteX47" fmla="*/ 1211646 w 3264182"/>
              <a:gd name="connsiteY47" fmla="*/ 2840930 h 2915666"/>
              <a:gd name="connsiteX48" fmla="*/ 1056004 w 3264182"/>
              <a:gd name="connsiteY48" fmla="*/ 2763108 h 2915666"/>
              <a:gd name="connsiteX49" fmla="*/ 1026821 w 3264182"/>
              <a:gd name="connsiteY49" fmla="*/ 2724198 h 2915666"/>
              <a:gd name="connsiteX50" fmla="*/ 997638 w 3264182"/>
              <a:gd name="connsiteY50" fmla="*/ 2695015 h 2915666"/>
              <a:gd name="connsiteX51" fmla="*/ 968455 w 3264182"/>
              <a:gd name="connsiteY51" fmla="*/ 2636649 h 2915666"/>
              <a:gd name="connsiteX52" fmla="*/ 880906 w 3264182"/>
              <a:gd name="connsiteY52" fmla="*/ 2568555 h 2915666"/>
              <a:gd name="connsiteX53" fmla="*/ 832267 w 3264182"/>
              <a:gd name="connsiteY53" fmla="*/ 2549100 h 2915666"/>
              <a:gd name="connsiteX54" fmla="*/ 696080 w 3264182"/>
              <a:gd name="connsiteY54" fmla="*/ 2539372 h 2915666"/>
              <a:gd name="connsiteX55" fmla="*/ 579348 w 3264182"/>
              <a:gd name="connsiteY55" fmla="*/ 2549100 h 2915666"/>
              <a:gd name="connsiteX56" fmla="*/ 550165 w 3264182"/>
              <a:gd name="connsiteY56" fmla="*/ 2558828 h 2915666"/>
              <a:gd name="connsiteX57" fmla="*/ 472344 w 3264182"/>
              <a:gd name="connsiteY57" fmla="*/ 2588010 h 2915666"/>
              <a:gd name="connsiteX58" fmla="*/ 413978 w 3264182"/>
              <a:gd name="connsiteY58" fmla="*/ 2626921 h 2915666"/>
              <a:gd name="connsiteX59" fmla="*/ 355612 w 3264182"/>
              <a:gd name="connsiteY59" fmla="*/ 2656104 h 2915666"/>
              <a:gd name="connsiteX60" fmla="*/ 326429 w 3264182"/>
              <a:gd name="connsiteY60" fmla="*/ 2685287 h 2915666"/>
              <a:gd name="connsiteX61" fmla="*/ 229153 w 3264182"/>
              <a:gd name="connsiteY61" fmla="*/ 2733925 h 2915666"/>
              <a:gd name="connsiteX62" fmla="*/ 34599 w 3264182"/>
              <a:gd name="connsiteY62" fmla="*/ 2772836 h 2915666"/>
              <a:gd name="connsiteX63" fmla="*/ 5416 w 3264182"/>
              <a:gd name="connsiteY63" fmla="*/ 2510189 h 2915666"/>
              <a:gd name="connsiteX64" fmla="*/ 24872 w 3264182"/>
              <a:gd name="connsiteY64" fmla="*/ 2451823 h 2915666"/>
              <a:gd name="connsiteX65" fmla="*/ 34599 w 3264182"/>
              <a:gd name="connsiteY65" fmla="*/ 2403185 h 2915666"/>
              <a:gd name="connsiteX66" fmla="*/ 54055 w 3264182"/>
              <a:gd name="connsiteY66" fmla="*/ 2344819 h 2915666"/>
              <a:gd name="connsiteX67" fmla="*/ 63782 w 3264182"/>
              <a:gd name="connsiteY67" fmla="*/ 2296181 h 2915666"/>
              <a:gd name="connsiteX68" fmla="*/ 73510 w 3264182"/>
              <a:gd name="connsiteY68" fmla="*/ 2266998 h 2915666"/>
              <a:gd name="connsiteX69" fmla="*/ 83238 w 3264182"/>
              <a:gd name="connsiteY69" fmla="*/ 2159993 h 2915666"/>
              <a:gd name="connsiteX70" fmla="*/ 92965 w 3264182"/>
              <a:gd name="connsiteY70" fmla="*/ 2121083 h 2915666"/>
              <a:gd name="connsiteX71" fmla="*/ 102693 w 3264182"/>
              <a:gd name="connsiteY71" fmla="*/ 2023806 h 2915666"/>
              <a:gd name="connsiteX72" fmla="*/ 122148 w 3264182"/>
              <a:gd name="connsiteY72" fmla="*/ 1955713 h 2915666"/>
              <a:gd name="connsiteX73" fmla="*/ 131876 w 3264182"/>
              <a:gd name="connsiteY73" fmla="*/ 1897347 h 2915666"/>
              <a:gd name="connsiteX74" fmla="*/ 151331 w 3264182"/>
              <a:gd name="connsiteY74" fmla="*/ 1829253 h 2915666"/>
              <a:gd name="connsiteX75" fmla="*/ 161059 w 3264182"/>
              <a:gd name="connsiteY75" fmla="*/ 1605517 h 2915666"/>
              <a:gd name="connsiteX76" fmla="*/ 141604 w 3264182"/>
              <a:gd name="connsiteY76" fmla="*/ 1556879 h 2915666"/>
              <a:gd name="connsiteX77" fmla="*/ 122148 w 3264182"/>
              <a:gd name="connsiteY77" fmla="*/ 1284504 h 2915666"/>
              <a:gd name="connsiteX78" fmla="*/ 141604 w 3264182"/>
              <a:gd name="connsiteY78" fmla="*/ 1187228 h 2915666"/>
              <a:gd name="connsiteX79" fmla="*/ 151331 w 3264182"/>
              <a:gd name="connsiteY79" fmla="*/ 1099679 h 2915666"/>
              <a:gd name="connsiteX80" fmla="*/ 170787 w 3264182"/>
              <a:gd name="connsiteY80" fmla="*/ 1012130 h 2915666"/>
              <a:gd name="connsiteX81" fmla="*/ 219425 w 3264182"/>
              <a:gd name="connsiteY81" fmla="*/ 924581 h 2915666"/>
              <a:gd name="connsiteX82" fmla="*/ 248608 w 3264182"/>
              <a:gd name="connsiteY82" fmla="*/ 866215 h 2915666"/>
              <a:gd name="connsiteX83" fmla="*/ 297246 w 3264182"/>
              <a:gd name="connsiteY83" fmla="*/ 846759 h 2915666"/>
              <a:gd name="connsiteX84" fmla="*/ 452889 w 3264182"/>
              <a:gd name="connsiteY84" fmla="*/ 807849 h 2915666"/>
              <a:gd name="connsiteX85" fmla="*/ 511255 w 3264182"/>
              <a:gd name="connsiteY85" fmla="*/ 798121 h 2915666"/>
              <a:gd name="connsiteX86" fmla="*/ 559893 w 3264182"/>
              <a:gd name="connsiteY86" fmla="*/ 778666 h 2915666"/>
              <a:gd name="connsiteX87" fmla="*/ 579348 w 3264182"/>
              <a:gd name="connsiteY87" fmla="*/ 759210 h 2915666"/>
              <a:gd name="connsiteX88" fmla="*/ 666897 w 3264182"/>
              <a:gd name="connsiteY88" fmla="*/ 691117 h 2915666"/>
              <a:gd name="connsiteX89" fmla="*/ 696080 w 3264182"/>
              <a:gd name="connsiteY89" fmla="*/ 671662 h 2915666"/>
              <a:gd name="connsiteX90" fmla="*/ 715536 w 3264182"/>
              <a:gd name="connsiteY90" fmla="*/ 642479 h 2915666"/>
              <a:gd name="connsiteX91" fmla="*/ 754446 w 3264182"/>
              <a:gd name="connsiteY91" fmla="*/ 593840 h 2915666"/>
              <a:gd name="connsiteX92" fmla="*/ 822540 w 3264182"/>
              <a:gd name="connsiteY92" fmla="*/ 535474 h 2915666"/>
              <a:gd name="connsiteX93" fmla="*/ 958727 w 3264182"/>
              <a:gd name="connsiteY93" fmla="*/ 438198 h 2915666"/>
              <a:gd name="connsiteX94" fmla="*/ 997638 w 3264182"/>
              <a:gd name="connsiteY94" fmla="*/ 399287 h 2915666"/>
              <a:gd name="connsiteX95" fmla="*/ 1036548 w 3264182"/>
              <a:gd name="connsiteY95" fmla="*/ 370104 h 2915666"/>
              <a:gd name="connsiteX96" fmla="*/ 1075459 w 3264182"/>
              <a:gd name="connsiteY96" fmla="*/ 360376 h 2915666"/>
              <a:gd name="connsiteX97" fmla="*/ 1153280 w 3264182"/>
              <a:gd name="connsiteY97" fmla="*/ 292283 h 2915666"/>
              <a:gd name="connsiteX98" fmla="*/ 1192191 w 3264182"/>
              <a:gd name="connsiteY98" fmla="*/ 282555 h 2915666"/>
              <a:gd name="connsiteX99" fmla="*/ 1240829 w 3264182"/>
              <a:gd name="connsiteY99" fmla="*/ 263100 h 2915666"/>
              <a:gd name="connsiteX100" fmla="*/ 1308923 w 3264182"/>
              <a:gd name="connsiteY100" fmla="*/ 253372 h 2915666"/>
              <a:gd name="connsiteX101" fmla="*/ 1659119 w 3264182"/>
              <a:gd name="connsiteY101" fmla="*/ 214462 h 2915666"/>
              <a:gd name="connsiteX102" fmla="*/ 1678574 w 3264182"/>
              <a:gd name="connsiteY102" fmla="*/ 195006 h 2915666"/>
              <a:gd name="connsiteX103" fmla="*/ 1707757 w 3264182"/>
              <a:gd name="connsiteY103" fmla="*/ 185279 h 2915666"/>
              <a:gd name="connsiteX104" fmla="*/ 1785578 w 3264182"/>
              <a:gd name="connsiteY104" fmla="*/ 156096 h 2915666"/>
              <a:gd name="connsiteX105" fmla="*/ 1853672 w 3264182"/>
              <a:gd name="connsiteY105" fmla="*/ 136640 h 2915666"/>
              <a:gd name="connsiteX106" fmla="*/ 1859955 w 3264182"/>
              <a:gd name="connsiteY106" fmla="*/ 123386 h 2915666"/>
              <a:gd name="connsiteX107" fmla="*/ 1860296 w 3264182"/>
              <a:gd name="connsiteY107" fmla="*/ 121808 h 2915666"/>
              <a:gd name="connsiteX108" fmla="*/ 2028770 w 3264182"/>
              <a:gd name="connsiteY108" fmla="*/ 126913 h 2915666"/>
              <a:gd name="connsiteX109" fmla="*/ 2135774 w 3264182"/>
              <a:gd name="connsiteY109" fmla="*/ 185279 h 2915666"/>
              <a:gd name="connsiteX110" fmla="*/ 2194140 w 3264182"/>
              <a:gd name="connsiteY110" fmla="*/ 204734 h 2915666"/>
              <a:gd name="connsiteX111" fmla="*/ 2330327 w 3264182"/>
              <a:gd name="connsiteY111" fmla="*/ 195006 h 2915666"/>
              <a:gd name="connsiteX112" fmla="*/ 2398421 w 3264182"/>
              <a:gd name="connsiteY112" fmla="*/ 126913 h 2915666"/>
              <a:gd name="connsiteX113" fmla="*/ 2437331 w 3264182"/>
              <a:gd name="connsiteY113" fmla="*/ 97730 h 2915666"/>
              <a:gd name="connsiteX114" fmla="*/ 2641612 w 3264182"/>
              <a:gd name="connsiteY114" fmla="*/ 49091 h 2915666"/>
              <a:gd name="connsiteX115" fmla="*/ 2729161 w 3264182"/>
              <a:gd name="connsiteY115" fmla="*/ 29636 h 2915666"/>
              <a:gd name="connsiteX116" fmla="*/ 2758344 w 3264182"/>
              <a:gd name="connsiteY116" fmla="*/ 10181 h 2915666"/>
              <a:gd name="connsiteX117" fmla="*/ 2808379 w 3264182"/>
              <a:gd name="connsiteY117" fmla="*/ 1 h 291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264182" h="2915666">
                <a:moveTo>
                  <a:pt x="2808379" y="1"/>
                </a:moveTo>
                <a:cubicBezTo>
                  <a:pt x="2848106" y="21"/>
                  <a:pt x="2865130" y="28698"/>
                  <a:pt x="2933442" y="68547"/>
                </a:cubicBezTo>
                <a:cubicBezTo>
                  <a:pt x="2926957" y="97730"/>
                  <a:pt x="2922779" y="127523"/>
                  <a:pt x="2913987" y="156096"/>
                </a:cubicBezTo>
                <a:cubicBezTo>
                  <a:pt x="2909722" y="169956"/>
                  <a:pt x="2900420" y="181755"/>
                  <a:pt x="2894531" y="195006"/>
                </a:cubicBezTo>
                <a:cubicBezTo>
                  <a:pt x="2887439" y="210963"/>
                  <a:pt x="2881561" y="227432"/>
                  <a:pt x="2875076" y="243645"/>
                </a:cubicBezTo>
                <a:cubicBezTo>
                  <a:pt x="3001444" y="251078"/>
                  <a:pt x="3096366" y="245012"/>
                  <a:pt x="3215544" y="302010"/>
                </a:cubicBezTo>
                <a:cubicBezTo>
                  <a:pt x="3238391" y="312937"/>
                  <a:pt x="3247969" y="340921"/>
                  <a:pt x="3264182" y="360376"/>
                </a:cubicBezTo>
                <a:cubicBezTo>
                  <a:pt x="3260940" y="392802"/>
                  <a:pt x="3263407" y="426319"/>
                  <a:pt x="3254455" y="457653"/>
                </a:cubicBezTo>
                <a:cubicBezTo>
                  <a:pt x="3250001" y="473242"/>
                  <a:pt x="3233865" y="482816"/>
                  <a:pt x="3225272" y="496564"/>
                </a:cubicBezTo>
                <a:cubicBezTo>
                  <a:pt x="3168922" y="586723"/>
                  <a:pt x="3265960" y="475329"/>
                  <a:pt x="3137723" y="603568"/>
                </a:cubicBezTo>
                <a:lnTo>
                  <a:pt x="3098812" y="642479"/>
                </a:lnTo>
                <a:cubicBezTo>
                  <a:pt x="3085842" y="655449"/>
                  <a:pt x="3073993" y="669646"/>
                  <a:pt x="3059902" y="681389"/>
                </a:cubicBezTo>
                <a:cubicBezTo>
                  <a:pt x="3040447" y="697602"/>
                  <a:pt x="3019444" y="712120"/>
                  <a:pt x="3001536" y="730028"/>
                </a:cubicBezTo>
                <a:cubicBezTo>
                  <a:pt x="2983628" y="747935"/>
                  <a:pt x="2969110" y="768938"/>
                  <a:pt x="2952897" y="788393"/>
                </a:cubicBezTo>
                <a:cubicBezTo>
                  <a:pt x="2942323" y="820114"/>
                  <a:pt x="2920260" y="883490"/>
                  <a:pt x="2913987" y="914853"/>
                </a:cubicBezTo>
                <a:cubicBezTo>
                  <a:pt x="2908860" y="940488"/>
                  <a:pt x="2907956" y="966795"/>
                  <a:pt x="2904259" y="992674"/>
                </a:cubicBezTo>
                <a:cubicBezTo>
                  <a:pt x="2901470" y="1012199"/>
                  <a:pt x="2897774" y="1031585"/>
                  <a:pt x="2894531" y="1051040"/>
                </a:cubicBezTo>
                <a:cubicBezTo>
                  <a:pt x="2906871" y="1112737"/>
                  <a:pt x="2919565" y="1163898"/>
                  <a:pt x="2923714" y="1226138"/>
                </a:cubicBezTo>
                <a:cubicBezTo>
                  <a:pt x="2928464" y="1297390"/>
                  <a:pt x="2928354" y="1368918"/>
                  <a:pt x="2933442" y="1440147"/>
                </a:cubicBezTo>
                <a:cubicBezTo>
                  <a:pt x="2934847" y="1459821"/>
                  <a:pt x="2936933" y="1479801"/>
                  <a:pt x="2943170" y="1498513"/>
                </a:cubicBezTo>
                <a:cubicBezTo>
                  <a:pt x="2946867" y="1509604"/>
                  <a:pt x="2956140" y="1517968"/>
                  <a:pt x="2962625" y="1527696"/>
                </a:cubicBezTo>
                <a:cubicBezTo>
                  <a:pt x="2965868" y="1547151"/>
                  <a:pt x="2968825" y="1566656"/>
                  <a:pt x="2972353" y="1586062"/>
                </a:cubicBezTo>
                <a:cubicBezTo>
                  <a:pt x="2975311" y="1602329"/>
                  <a:pt x="2988073" y="1619291"/>
                  <a:pt x="2982080" y="1634700"/>
                </a:cubicBezTo>
                <a:cubicBezTo>
                  <a:pt x="2964140" y="1680830"/>
                  <a:pt x="2936852" y="1723910"/>
                  <a:pt x="2904259" y="1761159"/>
                </a:cubicBezTo>
                <a:cubicBezTo>
                  <a:pt x="2884883" y="1783303"/>
                  <a:pt x="2772477" y="1812874"/>
                  <a:pt x="2758344" y="1819525"/>
                </a:cubicBezTo>
                <a:cubicBezTo>
                  <a:pt x="2730665" y="1832550"/>
                  <a:pt x="2707457" y="1853661"/>
                  <a:pt x="2680523" y="1868164"/>
                </a:cubicBezTo>
                <a:cubicBezTo>
                  <a:pt x="2665149" y="1876443"/>
                  <a:pt x="2647842" y="1880527"/>
                  <a:pt x="2631885" y="1887619"/>
                </a:cubicBezTo>
                <a:cubicBezTo>
                  <a:pt x="2597946" y="1902703"/>
                  <a:pt x="2581644" y="1916355"/>
                  <a:pt x="2544336" y="1926530"/>
                </a:cubicBezTo>
                <a:cubicBezTo>
                  <a:pt x="2525307" y="1931720"/>
                  <a:pt x="2505425" y="1933015"/>
                  <a:pt x="2485970" y="1936257"/>
                </a:cubicBezTo>
                <a:cubicBezTo>
                  <a:pt x="2368585" y="2024295"/>
                  <a:pt x="2574202" y="1877549"/>
                  <a:pt x="2340055" y="1994623"/>
                </a:cubicBezTo>
                <a:cubicBezTo>
                  <a:pt x="2290850" y="2019226"/>
                  <a:pt x="2295543" y="2044440"/>
                  <a:pt x="2271961" y="2082172"/>
                </a:cubicBezTo>
                <a:cubicBezTo>
                  <a:pt x="2263368" y="2095920"/>
                  <a:pt x="2252506" y="2108113"/>
                  <a:pt x="2242778" y="2121083"/>
                </a:cubicBezTo>
                <a:cubicBezTo>
                  <a:pt x="2233050" y="2163236"/>
                  <a:pt x="2221007" y="2204921"/>
                  <a:pt x="2213595" y="2247542"/>
                </a:cubicBezTo>
                <a:cubicBezTo>
                  <a:pt x="2195052" y="2354163"/>
                  <a:pt x="2205628" y="2461010"/>
                  <a:pt x="2213595" y="2568555"/>
                </a:cubicBezTo>
                <a:cubicBezTo>
                  <a:pt x="2214583" y="2581888"/>
                  <a:pt x="2215459" y="2596654"/>
                  <a:pt x="2223323" y="2607466"/>
                </a:cubicBezTo>
                <a:cubicBezTo>
                  <a:pt x="2255146" y="2651223"/>
                  <a:pt x="2289846" y="2674382"/>
                  <a:pt x="2330327" y="2704742"/>
                </a:cubicBezTo>
                <a:cubicBezTo>
                  <a:pt x="2336812" y="2717712"/>
                  <a:pt x="2345615" y="2729763"/>
                  <a:pt x="2349782" y="2743653"/>
                </a:cubicBezTo>
                <a:cubicBezTo>
                  <a:pt x="2406460" y="2932582"/>
                  <a:pt x="2210081" y="2805664"/>
                  <a:pt x="1960676" y="2811747"/>
                </a:cubicBezTo>
                <a:cubicBezTo>
                  <a:pt x="1953344" y="2812969"/>
                  <a:pt x="1877913" y="2823945"/>
                  <a:pt x="1863399" y="2831202"/>
                </a:cubicBezTo>
                <a:cubicBezTo>
                  <a:pt x="1842485" y="2841659"/>
                  <a:pt x="1824947" y="2857858"/>
                  <a:pt x="1805033" y="2870113"/>
                </a:cubicBezTo>
                <a:cubicBezTo>
                  <a:pt x="1782769" y="2883814"/>
                  <a:pt x="1759638" y="2896053"/>
                  <a:pt x="1736940" y="2909023"/>
                </a:cubicBezTo>
                <a:lnTo>
                  <a:pt x="1732442" y="2915666"/>
                </a:lnTo>
                <a:lnTo>
                  <a:pt x="1728063" y="2915474"/>
                </a:lnTo>
                <a:cubicBezTo>
                  <a:pt x="1693216" y="2913936"/>
                  <a:pt x="1646944" y="2911878"/>
                  <a:pt x="1581297" y="2909023"/>
                </a:cubicBezTo>
                <a:cubicBezTo>
                  <a:pt x="1554584" y="2907862"/>
                  <a:pt x="1529416" y="2896053"/>
                  <a:pt x="1503476" y="2889568"/>
                </a:cubicBezTo>
                <a:lnTo>
                  <a:pt x="1425655" y="2870113"/>
                </a:lnTo>
                <a:cubicBezTo>
                  <a:pt x="1380259" y="2866870"/>
                  <a:pt x="1334561" y="2866534"/>
                  <a:pt x="1289467" y="2860385"/>
                </a:cubicBezTo>
                <a:cubicBezTo>
                  <a:pt x="1262974" y="2856772"/>
                  <a:pt x="1237013" y="2849386"/>
                  <a:pt x="1211646" y="2840930"/>
                </a:cubicBezTo>
                <a:cubicBezTo>
                  <a:pt x="1159167" y="2823437"/>
                  <a:pt x="1098899" y="2801237"/>
                  <a:pt x="1056004" y="2763108"/>
                </a:cubicBezTo>
                <a:cubicBezTo>
                  <a:pt x="1043887" y="2752337"/>
                  <a:pt x="1037372" y="2736507"/>
                  <a:pt x="1026821" y="2724198"/>
                </a:cubicBezTo>
                <a:cubicBezTo>
                  <a:pt x="1017868" y="2713753"/>
                  <a:pt x="1005269" y="2706462"/>
                  <a:pt x="997638" y="2695015"/>
                </a:cubicBezTo>
                <a:cubicBezTo>
                  <a:pt x="985572" y="2676916"/>
                  <a:pt x="980521" y="2654748"/>
                  <a:pt x="968455" y="2636649"/>
                </a:cubicBezTo>
                <a:cubicBezTo>
                  <a:pt x="951901" y="2611818"/>
                  <a:pt x="901151" y="2579598"/>
                  <a:pt x="880906" y="2568555"/>
                </a:cubicBezTo>
                <a:cubicBezTo>
                  <a:pt x="865576" y="2560193"/>
                  <a:pt x="849515" y="2551823"/>
                  <a:pt x="832267" y="2549100"/>
                </a:cubicBezTo>
                <a:cubicBezTo>
                  <a:pt x="787313" y="2542002"/>
                  <a:pt x="741476" y="2542615"/>
                  <a:pt x="696080" y="2539372"/>
                </a:cubicBezTo>
                <a:cubicBezTo>
                  <a:pt x="657169" y="2542615"/>
                  <a:pt x="618051" y="2543939"/>
                  <a:pt x="579348" y="2549100"/>
                </a:cubicBezTo>
                <a:cubicBezTo>
                  <a:pt x="569184" y="2550455"/>
                  <a:pt x="559802" y="2555324"/>
                  <a:pt x="550165" y="2558828"/>
                </a:cubicBezTo>
                <a:cubicBezTo>
                  <a:pt x="524129" y="2568296"/>
                  <a:pt x="497123" y="2575620"/>
                  <a:pt x="472344" y="2588010"/>
                </a:cubicBezTo>
                <a:cubicBezTo>
                  <a:pt x="451430" y="2598467"/>
                  <a:pt x="434175" y="2615139"/>
                  <a:pt x="413978" y="2626921"/>
                </a:cubicBezTo>
                <a:cubicBezTo>
                  <a:pt x="395189" y="2637881"/>
                  <a:pt x="373711" y="2644038"/>
                  <a:pt x="355612" y="2656104"/>
                </a:cubicBezTo>
                <a:cubicBezTo>
                  <a:pt x="344165" y="2663735"/>
                  <a:pt x="337435" y="2677033"/>
                  <a:pt x="326429" y="2685287"/>
                </a:cubicBezTo>
                <a:cubicBezTo>
                  <a:pt x="290079" y="2712550"/>
                  <a:pt x="270169" y="2717519"/>
                  <a:pt x="229153" y="2733925"/>
                </a:cubicBezTo>
                <a:cubicBezTo>
                  <a:pt x="167747" y="2758487"/>
                  <a:pt x="81364" y="2819601"/>
                  <a:pt x="34599" y="2772836"/>
                </a:cubicBezTo>
                <a:cubicBezTo>
                  <a:pt x="-27689" y="2710549"/>
                  <a:pt x="15144" y="2597738"/>
                  <a:pt x="5416" y="2510189"/>
                </a:cubicBezTo>
                <a:cubicBezTo>
                  <a:pt x="5416" y="2510189"/>
                  <a:pt x="19476" y="2471608"/>
                  <a:pt x="24872" y="2451823"/>
                </a:cubicBezTo>
                <a:cubicBezTo>
                  <a:pt x="29222" y="2435872"/>
                  <a:pt x="31357" y="2419398"/>
                  <a:pt x="34599" y="2403185"/>
                </a:cubicBezTo>
                <a:cubicBezTo>
                  <a:pt x="38621" y="2383075"/>
                  <a:pt x="48659" y="2364604"/>
                  <a:pt x="54055" y="2344819"/>
                </a:cubicBezTo>
                <a:cubicBezTo>
                  <a:pt x="58405" y="2328868"/>
                  <a:pt x="59772" y="2312221"/>
                  <a:pt x="63782" y="2296181"/>
                </a:cubicBezTo>
                <a:cubicBezTo>
                  <a:pt x="66269" y="2286233"/>
                  <a:pt x="72060" y="2277149"/>
                  <a:pt x="73510" y="2266998"/>
                </a:cubicBezTo>
                <a:cubicBezTo>
                  <a:pt x="78575" y="2231543"/>
                  <a:pt x="78505" y="2195494"/>
                  <a:pt x="83238" y="2159993"/>
                </a:cubicBezTo>
                <a:cubicBezTo>
                  <a:pt x="85005" y="2146741"/>
                  <a:pt x="91074" y="2134318"/>
                  <a:pt x="92965" y="2121083"/>
                </a:cubicBezTo>
                <a:cubicBezTo>
                  <a:pt x="97573" y="2088823"/>
                  <a:pt x="99450" y="2056232"/>
                  <a:pt x="102693" y="2023806"/>
                </a:cubicBezTo>
                <a:cubicBezTo>
                  <a:pt x="111966" y="1995988"/>
                  <a:pt x="116040" y="1986255"/>
                  <a:pt x="122148" y="1955713"/>
                </a:cubicBezTo>
                <a:cubicBezTo>
                  <a:pt x="126016" y="1936372"/>
                  <a:pt x="127441" y="1916566"/>
                  <a:pt x="131876" y="1897347"/>
                </a:cubicBezTo>
                <a:cubicBezTo>
                  <a:pt x="137184" y="1874345"/>
                  <a:pt x="148982" y="1852742"/>
                  <a:pt x="151331" y="1829253"/>
                </a:cubicBezTo>
                <a:cubicBezTo>
                  <a:pt x="158759" y="1754974"/>
                  <a:pt x="157816" y="1680096"/>
                  <a:pt x="161059" y="1605517"/>
                </a:cubicBezTo>
                <a:cubicBezTo>
                  <a:pt x="154574" y="1589304"/>
                  <a:pt x="147126" y="1573444"/>
                  <a:pt x="141604" y="1556879"/>
                </a:cubicBezTo>
                <a:cubicBezTo>
                  <a:pt x="114347" y="1475109"/>
                  <a:pt x="124494" y="1340794"/>
                  <a:pt x="122148" y="1284504"/>
                </a:cubicBezTo>
                <a:cubicBezTo>
                  <a:pt x="128633" y="1252079"/>
                  <a:pt x="136447" y="1219891"/>
                  <a:pt x="141604" y="1187228"/>
                </a:cubicBezTo>
                <a:cubicBezTo>
                  <a:pt x="146183" y="1158225"/>
                  <a:pt x="146504" y="1128642"/>
                  <a:pt x="151331" y="1099679"/>
                </a:cubicBezTo>
                <a:cubicBezTo>
                  <a:pt x="156246" y="1070191"/>
                  <a:pt x="164302" y="1041313"/>
                  <a:pt x="170787" y="1012130"/>
                </a:cubicBezTo>
                <a:cubicBezTo>
                  <a:pt x="189235" y="981384"/>
                  <a:pt x="205470" y="957143"/>
                  <a:pt x="219425" y="924581"/>
                </a:cubicBezTo>
                <a:cubicBezTo>
                  <a:pt x="243590" y="868197"/>
                  <a:pt x="211220" y="922297"/>
                  <a:pt x="248608" y="866215"/>
                </a:cubicBezTo>
                <a:cubicBezTo>
                  <a:pt x="264821" y="859730"/>
                  <a:pt x="280306" y="850994"/>
                  <a:pt x="297246" y="846759"/>
                </a:cubicBezTo>
                <a:cubicBezTo>
                  <a:pt x="477888" y="801598"/>
                  <a:pt x="343396" y="851645"/>
                  <a:pt x="452889" y="807849"/>
                </a:cubicBezTo>
                <a:cubicBezTo>
                  <a:pt x="472344" y="804606"/>
                  <a:pt x="492226" y="803311"/>
                  <a:pt x="511255" y="798121"/>
                </a:cubicBezTo>
                <a:cubicBezTo>
                  <a:pt x="528101" y="793527"/>
                  <a:pt x="544732" y="787329"/>
                  <a:pt x="559893" y="778666"/>
                </a:cubicBezTo>
                <a:cubicBezTo>
                  <a:pt x="567856" y="774116"/>
                  <a:pt x="572863" y="765695"/>
                  <a:pt x="579348" y="759210"/>
                </a:cubicBezTo>
                <a:cubicBezTo>
                  <a:pt x="605490" y="733067"/>
                  <a:pt x="637320" y="713299"/>
                  <a:pt x="666897" y="691117"/>
                </a:cubicBezTo>
                <a:cubicBezTo>
                  <a:pt x="676250" y="684102"/>
                  <a:pt x="687813" y="679929"/>
                  <a:pt x="696080" y="671662"/>
                </a:cubicBezTo>
                <a:cubicBezTo>
                  <a:pt x="704347" y="663395"/>
                  <a:pt x="708521" y="651832"/>
                  <a:pt x="715536" y="642479"/>
                </a:cubicBezTo>
                <a:cubicBezTo>
                  <a:pt x="727993" y="625869"/>
                  <a:pt x="741476" y="610053"/>
                  <a:pt x="754446" y="593840"/>
                </a:cubicBezTo>
                <a:cubicBezTo>
                  <a:pt x="813110" y="558642"/>
                  <a:pt x="792597" y="580389"/>
                  <a:pt x="822540" y="535474"/>
                </a:cubicBezTo>
                <a:cubicBezTo>
                  <a:pt x="902372" y="415724"/>
                  <a:pt x="892721" y="487702"/>
                  <a:pt x="958727" y="438198"/>
                </a:cubicBezTo>
                <a:cubicBezTo>
                  <a:pt x="973401" y="427192"/>
                  <a:pt x="983834" y="411366"/>
                  <a:pt x="997638" y="399287"/>
                </a:cubicBezTo>
                <a:cubicBezTo>
                  <a:pt x="1009839" y="388611"/>
                  <a:pt x="1023578" y="379832"/>
                  <a:pt x="1036548" y="370104"/>
                </a:cubicBezTo>
                <a:cubicBezTo>
                  <a:pt x="1049518" y="366861"/>
                  <a:pt x="1063501" y="366355"/>
                  <a:pt x="1075459" y="360376"/>
                </a:cubicBezTo>
                <a:cubicBezTo>
                  <a:pt x="1102252" y="346979"/>
                  <a:pt x="1133217" y="312346"/>
                  <a:pt x="1153280" y="292283"/>
                </a:cubicBezTo>
                <a:cubicBezTo>
                  <a:pt x="1166250" y="289040"/>
                  <a:pt x="1179508" y="286783"/>
                  <a:pt x="1192191" y="282555"/>
                </a:cubicBezTo>
                <a:cubicBezTo>
                  <a:pt x="1208756" y="277033"/>
                  <a:pt x="1223889" y="267335"/>
                  <a:pt x="1240829" y="263100"/>
                </a:cubicBezTo>
                <a:cubicBezTo>
                  <a:pt x="1263073" y="257539"/>
                  <a:pt x="1286225" y="256615"/>
                  <a:pt x="1308923" y="253372"/>
                </a:cubicBezTo>
                <a:cubicBezTo>
                  <a:pt x="1455631" y="247260"/>
                  <a:pt x="1532133" y="259815"/>
                  <a:pt x="1659119" y="214462"/>
                </a:cubicBezTo>
                <a:cubicBezTo>
                  <a:pt x="1667756" y="211377"/>
                  <a:pt x="1672089" y="201491"/>
                  <a:pt x="1678574" y="195006"/>
                </a:cubicBezTo>
                <a:cubicBezTo>
                  <a:pt x="1688302" y="191764"/>
                  <a:pt x="1698156" y="188879"/>
                  <a:pt x="1707757" y="185279"/>
                </a:cubicBezTo>
                <a:cubicBezTo>
                  <a:pt x="1750711" y="169171"/>
                  <a:pt x="1748758" y="167142"/>
                  <a:pt x="1785578" y="156096"/>
                </a:cubicBezTo>
                <a:cubicBezTo>
                  <a:pt x="1808189" y="149313"/>
                  <a:pt x="1833654" y="149151"/>
                  <a:pt x="1853672" y="136640"/>
                </a:cubicBezTo>
                <a:cubicBezTo>
                  <a:pt x="1858020" y="133923"/>
                  <a:pt x="1859224" y="128877"/>
                  <a:pt x="1859955" y="123386"/>
                </a:cubicBezTo>
                <a:lnTo>
                  <a:pt x="1860296" y="121808"/>
                </a:lnTo>
                <a:lnTo>
                  <a:pt x="2028770" y="126913"/>
                </a:lnTo>
                <a:cubicBezTo>
                  <a:pt x="2189845" y="191342"/>
                  <a:pt x="1941389" y="88086"/>
                  <a:pt x="2135774" y="185279"/>
                </a:cubicBezTo>
                <a:cubicBezTo>
                  <a:pt x="2154117" y="194450"/>
                  <a:pt x="2174685" y="198249"/>
                  <a:pt x="2194140" y="204734"/>
                </a:cubicBezTo>
                <a:lnTo>
                  <a:pt x="2330327" y="195006"/>
                </a:lnTo>
                <a:cubicBezTo>
                  <a:pt x="2360324" y="183579"/>
                  <a:pt x="2372741" y="146173"/>
                  <a:pt x="2398421" y="126913"/>
                </a:cubicBezTo>
                <a:cubicBezTo>
                  <a:pt x="2411391" y="117185"/>
                  <a:pt x="2422830" y="104981"/>
                  <a:pt x="2437331" y="97730"/>
                </a:cubicBezTo>
                <a:cubicBezTo>
                  <a:pt x="2492247" y="70272"/>
                  <a:pt x="2597746" y="63712"/>
                  <a:pt x="2641612" y="49091"/>
                </a:cubicBezTo>
                <a:cubicBezTo>
                  <a:pt x="2689507" y="33127"/>
                  <a:pt x="2660681" y="41050"/>
                  <a:pt x="2729161" y="29636"/>
                </a:cubicBezTo>
                <a:cubicBezTo>
                  <a:pt x="2738889" y="23151"/>
                  <a:pt x="2747253" y="13878"/>
                  <a:pt x="2758344" y="10181"/>
                </a:cubicBezTo>
                <a:cubicBezTo>
                  <a:pt x="2779372" y="3172"/>
                  <a:pt x="2795136" y="-6"/>
                  <a:pt x="2808379" y="1"/>
                </a:cubicBezTo>
                <a:close/>
              </a:path>
            </a:pathLst>
          </a:custGeom>
          <a:solidFill>
            <a:srgbClr val="4472C4">
              <a:lumMod val="60000"/>
              <a:lumOff val="40000"/>
            </a:srgbClr>
          </a:solidFill>
          <a:ln w="12700" cap="flat" cmpd="sng" algn="ctr">
            <a:solidFill>
              <a:srgbClr val="4472C4">
                <a:lumMod val="75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algn="ctr" defTabSz="685800">
              <a:defRPr/>
            </a:pPr>
            <a:endParaRPr lang="fr-FR" sz="1350" kern="0">
              <a:solidFill>
                <a:prstClr val="white"/>
              </a:solidFill>
              <a:latin typeface="Calibri" panose="020F0502020204030204"/>
              <a:cs typeface="Arial" panose="020B0604020202020204" pitchFamily="34" charset="0"/>
            </a:endParaRPr>
          </a:p>
        </p:txBody>
      </p:sp>
      <p:sp>
        <p:nvSpPr>
          <p:cNvPr id="28" name="Forme libre : forme 27">
            <a:extLst>
              <a:ext uri="{FF2B5EF4-FFF2-40B4-BE49-F238E27FC236}">
                <a16:creationId xmlns:a16="http://schemas.microsoft.com/office/drawing/2014/main" id="{51E86E63-3A63-4E60-9D2A-11023B164403}"/>
              </a:ext>
            </a:extLst>
          </p:cNvPr>
          <p:cNvSpPr/>
          <p:nvPr/>
        </p:nvSpPr>
        <p:spPr>
          <a:xfrm>
            <a:off x="9127280" y="3109909"/>
            <a:ext cx="18653" cy="14138"/>
          </a:xfrm>
          <a:custGeom>
            <a:avLst/>
            <a:gdLst>
              <a:gd name="connsiteX0" fmla="*/ 24684 w 24870"/>
              <a:gd name="connsiteY0" fmla="*/ 131 h 18851"/>
              <a:gd name="connsiteX1" fmla="*/ 2598 w 24870"/>
              <a:gd name="connsiteY1" fmla="*/ 16895 h 18851"/>
              <a:gd name="connsiteX2" fmla="*/ 0 w 24870"/>
              <a:gd name="connsiteY2" fmla="*/ 18851 h 18851"/>
              <a:gd name="connsiteX3" fmla="*/ 2753 w 24870"/>
              <a:gd name="connsiteY3" fmla="*/ 16727 h 18851"/>
              <a:gd name="connsiteX4" fmla="*/ 24684 w 24870"/>
              <a:gd name="connsiteY4" fmla="*/ 131 h 18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0" h="18851">
                <a:moveTo>
                  <a:pt x="24684" y="131"/>
                </a:moveTo>
                <a:cubicBezTo>
                  <a:pt x="26045" y="-859"/>
                  <a:pt x="20069" y="3711"/>
                  <a:pt x="2598" y="16895"/>
                </a:cubicBezTo>
                <a:lnTo>
                  <a:pt x="0" y="18851"/>
                </a:lnTo>
                <a:lnTo>
                  <a:pt x="2753" y="16727"/>
                </a:lnTo>
                <a:cubicBezTo>
                  <a:pt x="14627" y="7670"/>
                  <a:pt x="23324" y="1121"/>
                  <a:pt x="24684" y="131"/>
                </a:cubicBezTo>
                <a:close/>
              </a:path>
            </a:pathLst>
          </a:custGeom>
          <a:noFill/>
          <a:ln w="12700" cap="flat" cmpd="sng" algn="ctr">
            <a:solidFill>
              <a:srgbClr val="4472C4">
                <a:lumMod val="75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algn="ctr" defTabSz="685800">
              <a:defRPr/>
            </a:pPr>
            <a:endParaRPr lang="fr-FR" sz="1350" kern="0">
              <a:solidFill>
                <a:prstClr val="white"/>
              </a:solidFill>
              <a:latin typeface="Calibri" panose="020F0502020204030204"/>
              <a:cs typeface="Arial" panose="020B0604020202020204" pitchFamily="34" charset="0"/>
            </a:endParaRPr>
          </a:p>
        </p:txBody>
      </p:sp>
      <p:sp>
        <p:nvSpPr>
          <p:cNvPr id="29" name="Forme libre : forme 28">
            <a:extLst>
              <a:ext uri="{FF2B5EF4-FFF2-40B4-BE49-F238E27FC236}">
                <a16:creationId xmlns:a16="http://schemas.microsoft.com/office/drawing/2014/main" id="{5A4A7569-7AE6-4281-A026-B4F340C26487}"/>
              </a:ext>
            </a:extLst>
          </p:cNvPr>
          <p:cNvSpPr/>
          <p:nvPr/>
        </p:nvSpPr>
        <p:spPr>
          <a:xfrm>
            <a:off x="5065996" y="4673104"/>
            <a:ext cx="3686" cy="2280"/>
          </a:xfrm>
          <a:custGeom>
            <a:avLst/>
            <a:gdLst>
              <a:gd name="connsiteX0" fmla="*/ 4863 w 4915"/>
              <a:gd name="connsiteY0" fmla="*/ 91 h 3040"/>
              <a:gd name="connsiteX1" fmla="*/ 1305 w 4915"/>
              <a:gd name="connsiteY1" fmla="*/ 2462 h 3040"/>
              <a:gd name="connsiteX2" fmla="*/ 0 w 4915"/>
              <a:gd name="connsiteY2" fmla="*/ 3040 h 3040"/>
              <a:gd name="connsiteX3" fmla="*/ 1556 w 4915"/>
              <a:gd name="connsiteY3" fmla="*/ 1964 h 3040"/>
              <a:gd name="connsiteX4" fmla="*/ 4863 w 4915"/>
              <a:gd name="connsiteY4" fmla="*/ 91 h 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5" h="3040">
                <a:moveTo>
                  <a:pt x="4863" y="91"/>
                </a:moveTo>
                <a:cubicBezTo>
                  <a:pt x="4578" y="393"/>
                  <a:pt x="3151" y="1401"/>
                  <a:pt x="1305" y="2462"/>
                </a:cubicBezTo>
                <a:lnTo>
                  <a:pt x="0" y="3040"/>
                </a:lnTo>
                <a:lnTo>
                  <a:pt x="1556" y="1964"/>
                </a:lnTo>
                <a:cubicBezTo>
                  <a:pt x="4286" y="196"/>
                  <a:pt x="5146" y="-210"/>
                  <a:pt x="4863" y="91"/>
                </a:cubicBezTo>
                <a:close/>
              </a:path>
            </a:pathLst>
          </a:custGeom>
          <a:noFill/>
          <a:ln w="12700" cap="flat" cmpd="sng" algn="ctr">
            <a:solidFill>
              <a:srgbClr val="4472C4">
                <a:lumMod val="75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algn="ctr" defTabSz="685800">
              <a:defRPr/>
            </a:pPr>
            <a:endParaRPr lang="fr-FR" sz="1350" kern="0">
              <a:solidFill>
                <a:prstClr val="white"/>
              </a:solidFill>
              <a:latin typeface="Calibri" panose="020F0502020204030204"/>
              <a:cs typeface="Arial" panose="020B0604020202020204" pitchFamily="34" charset="0"/>
            </a:endParaRPr>
          </a:p>
        </p:txBody>
      </p:sp>
      <p:sp>
        <p:nvSpPr>
          <p:cNvPr id="31" name="Forme libre : forme 30">
            <a:extLst>
              <a:ext uri="{FF2B5EF4-FFF2-40B4-BE49-F238E27FC236}">
                <a16:creationId xmlns:a16="http://schemas.microsoft.com/office/drawing/2014/main" id="{00CF329B-274D-4E60-BF7F-00ECD3649760}"/>
              </a:ext>
            </a:extLst>
          </p:cNvPr>
          <p:cNvSpPr/>
          <p:nvPr/>
        </p:nvSpPr>
        <p:spPr>
          <a:xfrm>
            <a:off x="5518912" y="3116978"/>
            <a:ext cx="2961707" cy="1972381"/>
          </a:xfrm>
          <a:custGeom>
            <a:avLst/>
            <a:gdLst>
              <a:gd name="connsiteX0" fmla="*/ 2139102 w 3948942"/>
              <a:gd name="connsiteY0" fmla="*/ 0 h 2629841"/>
              <a:gd name="connsiteX1" fmla="*/ 2275289 w 3948942"/>
              <a:gd name="connsiteY1" fmla="*/ 9728 h 2629841"/>
              <a:gd name="connsiteX2" fmla="*/ 2323928 w 3948942"/>
              <a:gd name="connsiteY2" fmla="*/ 29183 h 2629841"/>
              <a:gd name="connsiteX3" fmla="*/ 2411477 w 3948942"/>
              <a:gd name="connsiteY3" fmla="*/ 97277 h 2629841"/>
              <a:gd name="connsiteX4" fmla="*/ 2440660 w 3948942"/>
              <a:gd name="connsiteY4" fmla="*/ 155643 h 2629841"/>
              <a:gd name="connsiteX5" fmla="*/ 2469843 w 3948942"/>
              <a:gd name="connsiteY5" fmla="*/ 184826 h 2629841"/>
              <a:gd name="connsiteX6" fmla="*/ 2499026 w 3948942"/>
              <a:gd name="connsiteY6" fmla="*/ 223736 h 2629841"/>
              <a:gd name="connsiteX7" fmla="*/ 2654668 w 3948942"/>
              <a:gd name="connsiteY7" fmla="*/ 301558 h 2629841"/>
              <a:gd name="connsiteX8" fmla="*/ 2732489 w 3948942"/>
              <a:gd name="connsiteY8" fmla="*/ 321013 h 2629841"/>
              <a:gd name="connsiteX9" fmla="*/ 2868677 w 3948942"/>
              <a:gd name="connsiteY9" fmla="*/ 330741 h 2629841"/>
              <a:gd name="connsiteX10" fmla="*/ 2946498 w 3948942"/>
              <a:gd name="connsiteY10" fmla="*/ 350196 h 2629841"/>
              <a:gd name="connsiteX11" fmla="*/ 3024319 w 3948942"/>
              <a:gd name="connsiteY11" fmla="*/ 369651 h 2629841"/>
              <a:gd name="connsiteX12" fmla="*/ 3171085 w 3948942"/>
              <a:gd name="connsiteY12" fmla="*/ 376102 h 2629841"/>
              <a:gd name="connsiteX13" fmla="*/ 3175464 w 3948942"/>
              <a:gd name="connsiteY13" fmla="*/ 376294 h 2629841"/>
              <a:gd name="connsiteX14" fmla="*/ 3172171 w 3948942"/>
              <a:gd name="connsiteY14" fmla="*/ 381157 h 2629841"/>
              <a:gd name="connsiteX15" fmla="*/ 3160507 w 3948942"/>
              <a:gd name="connsiteY15" fmla="*/ 457200 h 2629841"/>
              <a:gd name="connsiteX16" fmla="*/ 3218872 w 3948942"/>
              <a:gd name="connsiteY16" fmla="*/ 466928 h 2629841"/>
              <a:gd name="connsiteX17" fmla="*/ 3316149 w 3948942"/>
              <a:gd name="connsiteY17" fmla="*/ 505838 h 2629841"/>
              <a:gd name="connsiteX18" fmla="*/ 3325877 w 3948942"/>
              <a:gd name="connsiteY18" fmla="*/ 535021 h 2629841"/>
              <a:gd name="connsiteX19" fmla="*/ 3345332 w 3948942"/>
              <a:gd name="connsiteY19" fmla="*/ 573932 h 2629841"/>
              <a:gd name="connsiteX20" fmla="*/ 3355060 w 3948942"/>
              <a:gd name="connsiteY20" fmla="*/ 826851 h 2629841"/>
              <a:gd name="connsiteX21" fmla="*/ 3432881 w 3948942"/>
              <a:gd name="connsiteY21" fmla="*/ 836579 h 2629841"/>
              <a:gd name="connsiteX22" fmla="*/ 3627434 w 3948942"/>
              <a:gd name="connsiteY22" fmla="*/ 846307 h 2629841"/>
              <a:gd name="connsiteX23" fmla="*/ 3821987 w 3948942"/>
              <a:gd name="connsiteY23" fmla="*/ 914400 h 2629841"/>
              <a:gd name="connsiteX24" fmla="*/ 3919264 w 3948942"/>
              <a:gd name="connsiteY24" fmla="*/ 982494 h 2629841"/>
              <a:gd name="connsiteX25" fmla="*/ 3938719 w 3948942"/>
              <a:gd name="connsiteY25" fmla="*/ 1021404 h 2629841"/>
              <a:gd name="connsiteX26" fmla="*/ 3948447 w 3948942"/>
              <a:gd name="connsiteY26" fmla="*/ 1070043 h 2629841"/>
              <a:gd name="connsiteX27" fmla="*/ 3890081 w 3948942"/>
              <a:gd name="connsiteY27" fmla="*/ 1313234 h 2629841"/>
              <a:gd name="connsiteX28" fmla="*/ 3821987 w 3948942"/>
              <a:gd name="connsiteY28" fmla="*/ 1332690 h 2629841"/>
              <a:gd name="connsiteX29" fmla="*/ 3783077 w 3948942"/>
              <a:gd name="connsiteY29" fmla="*/ 1342417 h 2629841"/>
              <a:gd name="connsiteX30" fmla="*/ 3753894 w 3948942"/>
              <a:gd name="connsiteY30" fmla="*/ 1352145 h 2629841"/>
              <a:gd name="connsiteX31" fmla="*/ 3685800 w 3948942"/>
              <a:gd name="connsiteY31" fmla="*/ 1361873 h 2629841"/>
              <a:gd name="connsiteX32" fmla="*/ 3569068 w 3948942"/>
              <a:gd name="connsiteY32" fmla="*/ 1342417 h 2629841"/>
              <a:gd name="connsiteX33" fmla="*/ 3481519 w 3948942"/>
              <a:gd name="connsiteY33" fmla="*/ 1313234 h 2629841"/>
              <a:gd name="connsiteX34" fmla="*/ 3306421 w 3948942"/>
              <a:gd name="connsiteY34" fmla="*/ 1352145 h 2629841"/>
              <a:gd name="connsiteX35" fmla="*/ 3277238 w 3948942"/>
              <a:gd name="connsiteY35" fmla="*/ 1381328 h 2629841"/>
              <a:gd name="connsiteX36" fmla="*/ 3267511 w 3948942"/>
              <a:gd name="connsiteY36" fmla="*/ 1420238 h 2629841"/>
              <a:gd name="connsiteX37" fmla="*/ 3209145 w 3948942"/>
              <a:gd name="connsiteY37" fmla="*/ 1478604 h 2629841"/>
              <a:gd name="connsiteX38" fmla="*/ 2897860 w 3948942"/>
              <a:gd name="connsiteY38" fmla="*/ 1468877 h 2629841"/>
              <a:gd name="connsiteX39" fmla="*/ 2781128 w 3948942"/>
              <a:gd name="connsiteY39" fmla="*/ 1449421 h 2629841"/>
              <a:gd name="connsiteX40" fmla="*/ 2693579 w 3948942"/>
              <a:gd name="connsiteY40" fmla="*/ 1439694 h 2629841"/>
              <a:gd name="connsiteX41" fmla="*/ 2576847 w 3948942"/>
              <a:gd name="connsiteY41" fmla="*/ 1449421 h 2629841"/>
              <a:gd name="connsiteX42" fmla="*/ 2547664 w 3948942"/>
              <a:gd name="connsiteY42" fmla="*/ 1566153 h 2629841"/>
              <a:gd name="connsiteX43" fmla="*/ 2518481 w 3948942"/>
              <a:gd name="connsiteY43" fmla="*/ 1653702 h 2629841"/>
              <a:gd name="connsiteX44" fmla="*/ 2479570 w 3948942"/>
              <a:gd name="connsiteY44" fmla="*/ 1682885 h 2629841"/>
              <a:gd name="connsiteX45" fmla="*/ 2411477 w 3948942"/>
              <a:gd name="connsiteY45" fmla="*/ 1750979 h 2629841"/>
              <a:gd name="connsiteX46" fmla="*/ 2304472 w 3948942"/>
              <a:gd name="connsiteY46" fmla="*/ 1877438 h 2629841"/>
              <a:gd name="connsiteX47" fmla="*/ 2285017 w 3948942"/>
              <a:gd name="connsiteY47" fmla="*/ 1896894 h 2629841"/>
              <a:gd name="connsiteX48" fmla="*/ 2265562 w 3948942"/>
              <a:gd name="connsiteY48" fmla="*/ 1926077 h 2629841"/>
              <a:gd name="connsiteX49" fmla="*/ 2236379 w 3948942"/>
              <a:gd name="connsiteY49" fmla="*/ 1964987 h 2629841"/>
              <a:gd name="connsiteX50" fmla="*/ 2168285 w 3948942"/>
              <a:gd name="connsiteY50" fmla="*/ 2062264 h 2629841"/>
              <a:gd name="connsiteX51" fmla="*/ 1983460 w 3948942"/>
              <a:gd name="connsiteY51" fmla="*/ 2101175 h 2629841"/>
              <a:gd name="connsiteX52" fmla="*/ 1954277 w 3948942"/>
              <a:gd name="connsiteY52" fmla="*/ 2130358 h 2629841"/>
              <a:gd name="connsiteX53" fmla="*/ 1934821 w 3948942"/>
              <a:gd name="connsiteY53" fmla="*/ 2159541 h 2629841"/>
              <a:gd name="connsiteX54" fmla="*/ 1905638 w 3948942"/>
              <a:gd name="connsiteY54" fmla="*/ 2227634 h 2629841"/>
              <a:gd name="connsiteX55" fmla="*/ 1886183 w 3948942"/>
              <a:gd name="connsiteY55" fmla="*/ 2315183 h 2629841"/>
              <a:gd name="connsiteX56" fmla="*/ 1818089 w 3948942"/>
              <a:gd name="connsiteY56" fmla="*/ 2500009 h 2629841"/>
              <a:gd name="connsiteX57" fmla="*/ 1672175 w 3948942"/>
              <a:gd name="connsiteY57" fmla="*/ 2587558 h 2629841"/>
              <a:gd name="connsiteX58" fmla="*/ 1642992 w 3948942"/>
              <a:gd name="connsiteY58" fmla="*/ 2597285 h 2629841"/>
              <a:gd name="connsiteX59" fmla="*/ 1565170 w 3948942"/>
              <a:gd name="connsiteY59" fmla="*/ 2616741 h 2629841"/>
              <a:gd name="connsiteX60" fmla="*/ 1049604 w 3948942"/>
              <a:gd name="connsiteY60" fmla="*/ 2577830 h 2629841"/>
              <a:gd name="connsiteX61" fmla="*/ 1010694 w 3948942"/>
              <a:gd name="connsiteY61" fmla="*/ 2548647 h 2629841"/>
              <a:gd name="connsiteX62" fmla="*/ 962055 w 3948942"/>
              <a:gd name="connsiteY62" fmla="*/ 2480553 h 2629841"/>
              <a:gd name="connsiteX63" fmla="*/ 932872 w 3948942"/>
              <a:gd name="connsiteY63" fmla="*/ 2422187 h 2629841"/>
              <a:gd name="connsiteX64" fmla="*/ 923145 w 3948942"/>
              <a:gd name="connsiteY64" fmla="*/ 2383277 h 2629841"/>
              <a:gd name="connsiteX65" fmla="*/ 932872 w 3948942"/>
              <a:gd name="connsiteY65" fmla="*/ 2217907 h 2629841"/>
              <a:gd name="connsiteX66" fmla="*/ 952328 w 3948942"/>
              <a:gd name="connsiteY66" fmla="*/ 2198451 h 2629841"/>
              <a:gd name="connsiteX67" fmla="*/ 962055 w 3948942"/>
              <a:gd name="connsiteY67" fmla="*/ 2169268 h 2629841"/>
              <a:gd name="connsiteX68" fmla="*/ 981511 w 3948942"/>
              <a:gd name="connsiteY68" fmla="*/ 2140085 h 2629841"/>
              <a:gd name="connsiteX69" fmla="*/ 1010694 w 3948942"/>
              <a:gd name="connsiteY69" fmla="*/ 2052536 h 2629841"/>
              <a:gd name="connsiteX70" fmla="*/ 932872 w 3948942"/>
              <a:gd name="connsiteY70" fmla="*/ 1935804 h 2629841"/>
              <a:gd name="connsiteX71" fmla="*/ 864779 w 3948942"/>
              <a:gd name="connsiteY71" fmla="*/ 1926077 h 2629841"/>
              <a:gd name="connsiteX72" fmla="*/ 816141 w 3948942"/>
              <a:gd name="connsiteY72" fmla="*/ 1867711 h 2629841"/>
              <a:gd name="connsiteX73" fmla="*/ 767502 w 3948942"/>
              <a:gd name="connsiteY73" fmla="*/ 1750979 h 2629841"/>
              <a:gd name="connsiteX74" fmla="*/ 699409 w 3948942"/>
              <a:gd name="connsiteY74" fmla="*/ 1653702 h 2629841"/>
              <a:gd name="connsiteX75" fmla="*/ 660498 w 3948942"/>
              <a:gd name="connsiteY75" fmla="*/ 1585609 h 2629841"/>
              <a:gd name="connsiteX76" fmla="*/ 641043 w 3948942"/>
              <a:gd name="connsiteY76" fmla="*/ 1566153 h 2629841"/>
              <a:gd name="connsiteX77" fmla="*/ 534038 w 3948942"/>
              <a:gd name="connsiteY77" fmla="*/ 1517515 h 2629841"/>
              <a:gd name="connsiteX78" fmla="*/ 495128 w 3948942"/>
              <a:gd name="connsiteY78" fmla="*/ 1507787 h 2629841"/>
              <a:gd name="connsiteX79" fmla="*/ 378396 w 3948942"/>
              <a:gd name="connsiteY79" fmla="*/ 1468877 h 2629841"/>
              <a:gd name="connsiteX80" fmla="*/ 281119 w 3948942"/>
              <a:gd name="connsiteY80" fmla="*/ 1449421 h 2629841"/>
              <a:gd name="connsiteX81" fmla="*/ 222753 w 3948942"/>
              <a:gd name="connsiteY81" fmla="*/ 1429966 h 2629841"/>
              <a:gd name="connsiteX82" fmla="*/ 23876 w 3948942"/>
              <a:gd name="connsiteY82" fmla="*/ 1433222 h 2629841"/>
              <a:gd name="connsiteX83" fmla="*/ 0 w 3948942"/>
              <a:gd name="connsiteY83" fmla="*/ 1434185 h 2629841"/>
              <a:gd name="connsiteX84" fmla="*/ 6284 w 3948942"/>
              <a:gd name="connsiteY84" fmla="*/ 1372911 h 2629841"/>
              <a:gd name="connsiteX85" fmla="*/ 37929 w 3948942"/>
              <a:gd name="connsiteY85" fmla="*/ 1293779 h 2629841"/>
              <a:gd name="connsiteX86" fmla="*/ 67112 w 3948942"/>
              <a:gd name="connsiteY86" fmla="*/ 1284051 h 2629841"/>
              <a:gd name="connsiteX87" fmla="*/ 135205 w 3948942"/>
              <a:gd name="connsiteY87" fmla="*/ 1264596 h 2629841"/>
              <a:gd name="connsiteX88" fmla="*/ 329759 w 3948942"/>
              <a:gd name="connsiteY88" fmla="*/ 1235413 h 2629841"/>
              <a:gd name="connsiteX89" fmla="*/ 407580 w 3948942"/>
              <a:gd name="connsiteY89" fmla="*/ 1215958 h 2629841"/>
              <a:gd name="connsiteX90" fmla="*/ 524312 w 3948942"/>
              <a:gd name="connsiteY90" fmla="*/ 1206230 h 2629841"/>
              <a:gd name="connsiteX91" fmla="*/ 563222 w 3948942"/>
              <a:gd name="connsiteY91" fmla="*/ 1186775 h 2629841"/>
              <a:gd name="connsiteX92" fmla="*/ 621588 w 3948942"/>
              <a:gd name="connsiteY92" fmla="*/ 1167319 h 2629841"/>
              <a:gd name="connsiteX93" fmla="*/ 670227 w 3948942"/>
              <a:gd name="connsiteY93" fmla="*/ 1138136 h 2629841"/>
              <a:gd name="connsiteX94" fmla="*/ 679954 w 3948942"/>
              <a:gd name="connsiteY94" fmla="*/ 1089498 h 2629841"/>
              <a:gd name="connsiteX95" fmla="*/ 709046 w 3948942"/>
              <a:gd name="connsiteY95" fmla="*/ 1063714 h 2629841"/>
              <a:gd name="connsiteX96" fmla="*/ 708718 w 3948942"/>
              <a:gd name="connsiteY96" fmla="*/ 1066711 h 2629841"/>
              <a:gd name="connsiteX97" fmla="*/ 708298 w 3948942"/>
              <a:gd name="connsiteY97" fmla="*/ 1069261 h 2629841"/>
              <a:gd name="connsiteX98" fmla="*/ 708266 w 3948942"/>
              <a:gd name="connsiteY98" fmla="*/ 1070844 h 2629841"/>
              <a:gd name="connsiteX99" fmla="*/ 708718 w 3948942"/>
              <a:gd name="connsiteY99" fmla="*/ 1066711 h 2629841"/>
              <a:gd name="connsiteX100" fmla="*/ 711159 w 3948942"/>
              <a:gd name="connsiteY100" fmla="*/ 1051896 h 2629841"/>
              <a:gd name="connsiteX101" fmla="*/ 718865 w 3948942"/>
              <a:gd name="connsiteY101" fmla="*/ 1011677 h 2629841"/>
              <a:gd name="connsiteX102" fmla="*/ 728593 w 3948942"/>
              <a:gd name="connsiteY102" fmla="*/ 817124 h 2629841"/>
              <a:gd name="connsiteX103" fmla="*/ 748048 w 3948942"/>
              <a:gd name="connsiteY103" fmla="*/ 787941 h 2629841"/>
              <a:gd name="connsiteX104" fmla="*/ 855052 w 3948942"/>
              <a:gd name="connsiteY104" fmla="*/ 719847 h 2629841"/>
              <a:gd name="connsiteX105" fmla="*/ 923146 w 3948942"/>
              <a:gd name="connsiteY105" fmla="*/ 710119 h 2629841"/>
              <a:gd name="connsiteX106" fmla="*/ 981512 w 3948942"/>
              <a:gd name="connsiteY106" fmla="*/ 719847 h 2629841"/>
              <a:gd name="connsiteX107" fmla="*/ 1039878 w 3948942"/>
              <a:gd name="connsiteY107" fmla="*/ 739302 h 2629841"/>
              <a:gd name="connsiteX108" fmla="*/ 1185793 w 3948942"/>
              <a:gd name="connsiteY108" fmla="*/ 749030 h 2629841"/>
              <a:gd name="connsiteX109" fmla="*/ 1224703 w 3948942"/>
              <a:gd name="connsiteY109" fmla="*/ 739302 h 2629841"/>
              <a:gd name="connsiteX110" fmla="*/ 1234431 w 3948942"/>
              <a:gd name="connsiteY110" fmla="*/ 632298 h 2629841"/>
              <a:gd name="connsiteX111" fmla="*/ 1234431 w 3948942"/>
              <a:gd name="connsiteY111" fmla="*/ 505838 h 2629841"/>
              <a:gd name="connsiteX112" fmla="*/ 1244159 w 3948942"/>
              <a:gd name="connsiteY112" fmla="*/ 301558 h 2629841"/>
              <a:gd name="connsiteX113" fmla="*/ 1253886 w 3948942"/>
              <a:gd name="connsiteY113" fmla="*/ 262647 h 2629841"/>
              <a:gd name="connsiteX114" fmla="*/ 1312252 w 3948942"/>
              <a:gd name="connsiteY114" fmla="*/ 243192 h 2629841"/>
              <a:gd name="connsiteX115" fmla="*/ 1409529 w 3948942"/>
              <a:gd name="connsiteY115" fmla="*/ 214009 h 2629841"/>
              <a:gd name="connsiteX116" fmla="*/ 1442331 w 3948942"/>
              <a:gd name="connsiteY116" fmla="*/ 197836 h 2629841"/>
              <a:gd name="connsiteX117" fmla="*/ 1453292 w 3948942"/>
              <a:gd name="connsiteY117" fmla="*/ 192555 h 2629841"/>
              <a:gd name="connsiteX118" fmla="*/ 1458883 w 3948942"/>
              <a:gd name="connsiteY118" fmla="*/ 207886 h 2629841"/>
              <a:gd name="connsiteX119" fmla="*/ 1477621 w 3948942"/>
              <a:gd name="connsiteY119" fmla="*/ 233464 h 2629841"/>
              <a:gd name="connsiteX120" fmla="*/ 1672175 w 3948942"/>
              <a:gd name="connsiteY120" fmla="*/ 194553 h 2629841"/>
              <a:gd name="connsiteX121" fmla="*/ 1769451 w 3948942"/>
              <a:gd name="connsiteY121" fmla="*/ 145915 h 2629841"/>
              <a:gd name="connsiteX122" fmla="*/ 1798634 w 3948942"/>
              <a:gd name="connsiteY122" fmla="*/ 116732 h 2629841"/>
              <a:gd name="connsiteX123" fmla="*/ 1857000 w 3948942"/>
              <a:gd name="connsiteY123" fmla="*/ 87549 h 2629841"/>
              <a:gd name="connsiteX124" fmla="*/ 1915366 w 3948942"/>
              <a:gd name="connsiteY124" fmla="*/ 48638 h 2629841"/>
              <a:gd name="connsiteX125" fmla="*/ 1993187 w 3948942"/>
              <a:gd name="connsiteY125" fmla="*/ 19456 h 2629841"/>
              <a:gd name="connsiteX126" fmla="*/ 2022370 w 3948942"/>
              <a:gd name="connsiteY126" fmla="*/ 9728 h 2629841"/>
              <a:gd name="connsiteX127" fmla="*/ 2139102 w 3948942"/>
              <a:gd name="connsiteY127" fmla="*/ 0 h 262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948942" h="2629841">
                <a:moveTo>
                  <a:pt x="2139102" y="0"/>
                </a:moveTo>
                <a:cubicBezTo>
                  <a:pt x="2184498" y="3243"/>
                  <a:pt x="2230335" y="2630"/>
                  <a:pt x="2275289" y="9728"/>
                </a:cubicBezTo>
                <a:cubicBezTo>
                  <a:pt x="2292537" y="12451"/>
                  <a:pt x="2308598" y="20821"/>
                  <a:pt x="2323928" y="29183"/>
                </a:cubicBezTo>
                <a:cubicBezTo>
                  <a:pt x="2344173" y="40226"/>
                  <a:pt x="2394923" y="72446"/>
                  <a:pt x="2411477" y="97277"/>
                </a:cubicBezTo>
                <a:cubicBezTo>
                  <a:pt x="2423543" y="115376"/>
                  <a:pt x="2428594" y="137544"/>
                  <a:pt x="2440660" y="155643"/>
                </a:cubicBezTo>
                <a:cubicBezTo>
                  <a:pt x="2448291" y="167090"/>
                  <a:pt x="2460890" y="174381"/>
                  <a:pt x="2469843" y="184826"/>
                </a:cubicBezTo>
                <a:cubicBezTo>
                  <a:pt x="2480394" y="197135"/>
                  <a:pt x="2486909" y="212965"/>
                  <a:pt x="2499026" y="223736"/>
                </a:cubicBezTo>
                <a:cubicBezTo>
                  <a:pt x="2541921" y="261865"/>
                  <a:pt x="2602189" y="284065"/>
                  <a:pt x="2654668" y="301558"/>
                </a:cubicBezTo>
                <a:cubicBezTo>
                  <a:pt x="2680035" y="310014"/>
                  <a:pt x="2705996" y="317400"/>
                  <a:pt x="2732489" y="321013"/>
                </a:cubicBezTo>
                <a:cubicBezTo>
                  <a:pt x="2777583" y="327162"/>
                  <a:pt x="2823281" y="327498"/>
                  <a:pt x="2868677" y="330741"/>
                </a:cubicBezTo>
                <a:lnTo>
                  <a:pt x="2946498" y="350196"/>
                </a:lnTo>
                <a:cubicBezTo>
                  <a:pt x="2972438" y="356681"/>
                  <a:pt x="2997606" y="368490"/>
                  <a:pt x="3024319" y="369651"/>
                </a:cubicBezTo>
                <a:cubicBezTo>
                  <a:pt x="3089966" y="372506"/>
                  <a:pt x="3136238" y="374564"/>
                  <a:pt x="3171085" y="376102"/>
                </a:cubicBezTo>
                <a:lnTo>
                  <a:pt x="3175464" y="376294"/>
                </a:lnTo>
                <a:lnTo>
                  <a:pt x="3172171" y="381157"/>
                </a:lnTo>
                <a:cubicBezTo>
                  <a:pt x="3159061" y="401596"/>
                  <a:pt x="3136290" y="443361"/>
                  <a:pt x="3160507" y="457200"/>
                </a:cubicBezTo>
                <a:cubicBezTo>
                  <a:pt x="3177632" y="466986"/>
                  <a:pt x="3199417" y="463685"/>
                  <a:pt x="3218872" y="466928"/>
                </a:cubicBezTo>
                <a:cubicBezTo>
                  <a:pt x="3251298" y="479898"/>
                  <a:pt x="3286685" y="487089"/>
                  <a:pt x="3316149" y="505838"/>
                </a:cubicBezTo>
                <a:cubicBezTo>
                  <a:pt x="3324800" y="511343"/>
                  <a:pt x="3321838" y="525596"/>
                  <a:pt x="3325877" y="535021"/>
                </a:cubicBezTo>
                <a:cubicBezTo>
                  <a:pt x="3331589" y="548350"/>
                  <a:pt x="3338847" y="560962"/>
                  <a:pt x="3345332" y="573932"/>
                </a:cubicBezTo>
                <a:cubicBezTo>
                  <a:pt x="3348575" y="658238"/>
                  <a:pt x="3328380" y="746812"/>
                  <a:pt x="3355060" y="826851"/>
                </a:cubicBezTo>
                <a:cubicBezTo>
                  <a:pt x="3363327" y="851652"/>
                  <a:pt x="3406805" y="834716"/>
                  <a:pt x="3432881" y="836579"/>
                </a:cubicBezTo>
                <a:cubicBezTo>
                  <a:pt x="3497648" y="841205"/>
                  <a:pt x="3562583" y="843064"/>
                  <a:pt x="3627434" y="846307"/>
                </a:cubicBezTo>
                <a:cubicBezTo>
                  <a:pt x="3753802" y="877899"/>
                  <a:pt x="3721670" y="860898"/>
                  <a:pt x="3821987" y="914400"/>
                </a:cubicBezTo>
                <a:cubicBezTo>
                  <a:pt x="3856699" y="932913"/>
                  <a:pt x="3895448" y="949151"/>
                  <a:pt x="3919264" y="982494"/>
                </a:cubicBezTo>
                <a:cubicBezTo>
                  <a:pt x="3927692" y="994294"/>
                  <a:pt x="3932234" y="1008434"/>
                  <a:pt x="3938719" y="1021404"/>
                </a:cubicBezTo>
                <a:cubicBezTo>
                  <a:pt x="3941962" y="1037617"/>
                  <a:pt x="3951165" y="1053734"/>
                  <a:pt x="3948447" y="1070043"/>
                </a:cubicBezTo>
                <a:cubicBezTo>
                  <a:pt x="3934742" y="1152274"/>
                  <a:pt x="3926246" y="1238121"/>
                  <a:pt x="3890081" y="1313234"/>
                </a:cubicBezTo>
                <a:cubicBezTo>
                  <a:pt x="3879840" y="1334503"/>
                  <a:pt x="3844762" y="1326479"/>
                  <a:pt x="3821987" y="1332690"/>
                </a:cubicBezTo>
                <a:cubicBezTo>
                  <a:pt x="3809089" y="1336208"/>
                  <a:pt x="3795932" y="1338744"/>
                  <a:pt x="3783077" y="1342417"/>
                </a:cubicBezTo>
                <a:cubicBezTo>
                  <a:pt x="3773218" y="1345234"/>
                  <a:pt x="3763949" y="1350134"/>
                  <a:pt x="3753894" y="1352145"/>
                </a:cubicBezTo>
                <a:cubicBezTo>
                  <a:pt x="3731411" y="1356642"/>
                  <a:pt x="3708498" y="1358630"/>
                  <a:pt x="3685800" y="1361873"/>
                </a:cubicBezTo>
                <a:cubicBezTo>
                  <a:pt x="3646889" y="1355388"/>
                  <a:pt x="3607443" y="1351554"/>
                  <a:pt x="3569068" y="1342417"/>
                </a:cubicBezTo>
                <a:cubicBezTo>
                  <a:pt x="3539143" y="1335292"/>
                  <a:pt x="3481519" y="1313234"/>
                  <a:pt x="3481519" y="1313234"/>
                </a:cubicBezTo>
                <a:cubicBezTo>
                  <a:pt x="3357993" y="1322058"/>
                  <a:pt x="3371470" y="1296389"/>
                  <a:pt x="3306421" y="1352145"/>
                </a:cubicBezTo>
                <a:cubicBezTo>
                  <a:pt x="3295976" y="1361098"/>
                  <a:pt x="3286966" y="1371600"/>
                  <a:pt x="3277238" y="1381328"/>
                </a:cubicBezTo>
                <a:cubicBezTo>
                  <a:pt x="3273996" y="1394298"/>
                  <a:pt x="3275178" y="1409286"/>
                  <a:pt x="3267511" y="1420238"/>
                </a:cubicBezTo>
                <a:cubicBezTo>
                  <a:pt x="3251733" y="1442778"/>
                  <a:pt x="3209145" y="1478604"/>
                  <a:pt x="3209145" y="1478604"/>
                </a:cubicBezTo>
                <a:cubicBezTo>
                  <a:pt x="3105383" y="1475362"/>
                  <a:pt x="3001432" y="1475939"/>
                  <a:pt x="2897860" y="1468877"/>
                </a:cubicBezTo>
                <a:cubicBezTo>
                  <a:pt x="2858504" y="1466194"/>
                  <a:pt x="2820179" y="1455000"/>
                  <a:pt x="2781128" y="1449421"/>
                </a:cubicBezTo>
                <a:cubicBezTo>
                  <a:pt x="2752061" y="1445269"/>
                  <a:pt x="2722762" y="1442936"/>
                  <a:pt x="2693579" y="1439694"/>
                </a:cubicBezTo>
                <a:cubicBezTo>
                  <a:pt x="2654668" y="1442936"/>
                  <a:pt x="2611770" y="1431959"/>
                  <a:pt x="2576847" y="1449421"/>
                </a:cubicBezTo>
                <a:cubicBezTo>
                  <a:pt x="2562402" y="1456643"/>
                  <a:pt x="2549946" y="1554743"/>
                  <a:pt x="2547664" y="1566153"/>
                </a:cubicBezTo>
                <a:cubicBezTo>
                  <a:pt x="2543459" y="1587180"/>
                  <a:pt x="2530157" y="1638134"/>
                  <a:pt x="2518481" y="1653702"/>
                </a:cubicBezTo>
                <a:cubicBezTo>
                  <a:pt x="2508753" y="1666672"/>
                  <a:pt x="2492540" y="1673157"/>
                  <a:pt x="2479570" y="1682885"/>
                </a:cubicBezTo>
                <a:cubicBezTo>
                  <a:pt x="2441660" y="1739751"/>
                  <a:pt x="2481566" y="1686282"/>
                  <a:pt x="2411477" y="1750979"/>
                </a:cubicBezTo>
                <a:cubicBezTo>
                  <a:pt x="2282861" y="1869701"/>
                  <a:pt x="2371818" y="1783153"/>
                  <a:pt x="2304472" y="1877438"/>
                </a:cubicBezTo>
                <a:cubicBezTo>
                  <a:pt x="2299141" y="1884901"/>
                  <a:pt x="2290746" y="1889732"/>
                  <a:pt x="2285017" y="1896894"/>
                </a:cubicBezTo>
                <a:cubicBezTo>
                  <a:pt x="2277714" y="1906023"/>
                  <a:pt x="2272357" y="1916564"/>
                  <a:pt x="2265562" y="1926077"/>
                </a:cubicBezTo>
                <a:cubicBezTo>
                  <a:pt x="2256139" y="1939270"/>
                  <a:pt x="2244252" y="1950815"/>
                  <a:pt x="2236379" y="1964987"/>
                </a:cubicBezTo>
                <a:cubicBezTo>
                  <a:pt x="2219158" y="1995985"/>
                  <a:pt x="2215157" y="2052396"/>
                  <a:pt x="2168285" y="2062264"/>
                </a:cubicBezTo>
                <a:lnTo>
                  <a:pt x="1983460" y="2101175"/>
                </a:lnTo>
                <a:cubicBezTo>
                  <a:pt x="1973732" y="2110903"/>
                  <a:pt x="1963084" y="2119790"/>
                  <a:pt x="1954277" y="2130358"/>
                </a:cubicBezTo>
                <a:cubicBezTo>
                  <a:pt x="1946792" y="2139339"/>
                  <a:pt x="1940622" y="2149390"/>
                  <a:pt x="1934821" y="2159541"/>
                </a:cubicBezTo>
                <a:cubicBezTo>
                  <a:pt x="1922449" y="2181191"/>
                  <a:pt x="1911700" y="2203384"/>
                  <a:pt x="1905638" y="2227634"/>
                </a:cubicBezTo>
                <a:cubicBezTo>
                  <a:pt x="1898387" y="2256636"/>
                  <a:pt x="1893434" y="2286181"/>
                  <a:pt x="1886183" y="2315183"/>
                </a:cubicBezTo>
                <a:cubicBezTo>
                  <a:pt x="1861645" y="2413334"/>
                  <a:pt x="1871500" y="2441257"/>
                  <a:pt x="1818089" y="2500009"/>
                </a:cubicBezTo>
                <a:cubicBezTo>
                  <a:pt x="1738014" y="2588092"/>
                  <a:pt x="1775369" y="2559414"/>
                  <a:pt x="1672175" y="2587558"/>
                </a:cubicBezTo>
                <a:cubicBezTo>
                  <a:pt x="1662283" y="2590256"/>
                  <a:pt x="1652884" y="2594587"/>
                  <a:pt x="1642992" y="2597285"/>
                </a:cubicBezTo>
                <a:cubicBezTo>
                  <a:pt x="1617195" y="2604320"/>
                  <a:pt x="1565170" y="2616741"/>
                  <a:pt x="1565170" y="2616741"/>
                </a:cubicBezTo>
                <a:cubicBezTo>
                  <a:pt x="1499095" y="2614044"/>
                  <a:pt x="1191982" y="2666816"/>
                  <a:pt x="1049604" y="2577830"/>
                </a:cubicBezTo>
                <a:cubicBezTo>
                  <a:pt x="1035856" y="2569237"/>
                  <a:pt x="1023664" y="2558375"/>
                  <a:pt x="1010694" y="2548647"/>
                </a:cubicBezTo>
                <a:cubicBezTo>
                  <a:pt x="993625" y="2480371"/>
                  <a:pt x="1015796" y="2534294"/>
                  <a:pt x="962055" y="2480553"/>
                </a:cubicBezTo>
                <a:cubicBezTo>
                  <a:pt x="945003" y="2463501"/>
                  <a:pt x="939201" y="2444338"/>
                  <a:pt x="932872" y="2422187"/>
                </a:cubicBezTo>
                <a:cubicBezTo>
                  <a:pt x="929199" y="2409332"/>
                  <a:pt x="926387" y="2396247"/>
                  <a:pt x="923145" y="2383277"/>
                </a:cubicBezTo>
                <a:cubicBezTo>
                  <a:pt x="926387" y="2328154"/>
                  <a:pt x="924260" y="2272450"/>
                  <a:pt x="932872" y="2217907"/>
                </a:cubicBezTo>
                <a:cubicBezTo>
                  <a:pt x="934302" y="2208848"/>
                  <a:pt x="947609" y="2206316"/>
                  <a:pt x="952328" y="2198451"/>
                </a:cubicBezTo>
                <a:cubicBezTo>
                  <a:pt x="957603" y="2189658"/>
                  <a:pt x="957469" y="2178439"/>
                  <a:pt x="962055" y="2169268"/>
                </a:cubicBezTo>
                <a:cubicBezTo>
                  <a:pt x="967284" y="2158811"/>
                  <a:pt x="975026" y="2149813"/>
                  <a:pt x="981511" y="2140085"/>
                </a:cubicBezTo>
                <a:cubicBezTo>
                  <a:pt x="991239" y="2110902"/>
                  <a:pt x="1024451" y="2080050"/>
                  <a:pt x="1010694" y="2052536"/>
                </a:cubicBezTo>
                <a:cubicBezTo>
                  <a:pt x="996521" y="2024191"/>
                  <a:pt x="979417" y="1949768"/>
                  <a:pt x="932872" y="1935804"/>
                </a:cubicBezTo>
                <a:cubicBezTo>
                  <a:pt x="910911" y="1929216"/>
                  <a:pt x="887477" y="1929319"/>
                  <a:pt x="864779" y="1926077"/>
                </a:cubicBezTo>
                <a:cubicBezTo>
                  <a:pt x="845921" y="1907219"/>
                  <a:pt x="827427" y="1892541"/>
                  <a:pt x="816141" y="1867711"/>
                </a:cubicBezTo>
                <a:cubicBezTo>
                  <a:pt x="799001" y="1830003"/>
                  <a:pt x="790379" y="1786566"/>
                  <a:pt x="767502" y="1750979"/>
                </a:cubicBezTo>
                <a:cubicBezTo>
                  <a:pt x="746099" y="1717685"/>
                  <a:pt x="717111" y="1689103"/>
                  <a:pt x="699409" y="1653702"/>
                </a:cubicBezTo>
                <a:cubicBezTo>
                  <a:pt x="686095" y="1627076"/>
                  <a:pt x="678829" y="1608524"/>
                  <a:pt x="660498" y="1585609"/>
                </a:cubicBezTo>
                <a:cubicBezTo>
                  <a:pt x="654769" y="1578447"/>
                  <a:pt x="648820" y="1571014"/>
                  <a:pt x="641043" y="1566153"/>
                </a:cubicBezTo>
                <a:cubicBezTo>
                  <a:pt x="618363" y="1551977"/>
                  <a:pt x="561687" y="1526731"/>
                  <a:pt x="534038" y="1517515"/>
                </a:cubicBezTo>
                <a:cubicBezTo>
                  <a:pt x="521355" y="1513287"/>
                  <a:pt x="508026" y="1511305"/>
                  <a:pt x="495128" y="1507787"/>
                </a:cubicBezTo>
                <a:cubicBezTo>
                  <a:pt x="323506" y="1460981"/>
                  <a:pt x="513112" y="1513782"/>
                  <a:pt x="378396" y="1468877"/>
                </a:cubicBezTo>
                <a:cubicBezTo>
                  <a:pt x="329893" y="1452709"/>
                  <a:pt x="338595" y="1463790"/>
                  <a:pt x="281119" y="1449421"/>
                </a:cubicBezTo>
                <a:cubicBezTo>
                  <a:pt x="261224" y="1444447"/>
                  <a:pt x="242208" y="1436451"/>
                  <a:pt x="222753" y="1429966"/>
                </a:cubicBezTo>
                <a:cubicBezTo>
                  <a:pt x="194756" y="1430744"/>
                  <a:pt x="113459" y="1430904"/>
                  <a:pt x="23876" y="1433222"/>
                </a:cubicBezTo>
                <a:lnTo>
                  <a:pt x="0" y="1434185"/>
                </a:lnTo>
                <a:lnTo>
                  <a:pt x="6284" y="1372911"/>
                </a:lnTo>
                <a:cubicBezTo>
                  <a:pt x="12658" y="1341956"/>
                  <a:pt x="22626" y="1314183"/>
                  <a:pt x="37929" y="1293779"/>
                </a:cubicBezTo>
                <a:cubicBezTo>
                  <a:pt x="44081" y="1285576"/>
                  <a:pt x="57291" y="1286997"/>
                  <a:pt x="67112" y="1284051"/>
                </a:cubicBezTo>
                <a:cubicBezTo>
                  <a:pt x="89722" y="1277268"/>
                  <a:pt x="112507" y="1271081"/>
                  <a:pt x="135205" y="1264596"/>
                </a:cubicBezTo>
                <a:cubicBezTo>
                  <a:pt x="214528" y="1211715"/>
                  <a:pt x="132905" y="1259035"/>
                  <a:pt x="329759" y="1235413"/>
                </a:cubicBezTo>
                <a:cubicBezTo>
                  <a:pt x="356307" y="1232227"/>
                  <a:pt x="381137" y="1219924"/>
                  <a:pt x="407580" y="1215958"/>
                </a:cubicBezTo>
                <a:cubicBezTo>
                  <a:pt x="446194" y="1210166"/>
                  <a:pt x="485401" y="1209473"/>
                  <a:pt x="524312" y="1206230"/>
                </a:cubicBezTo>
                <a:cubicBezTo>
                  <a:pt x="537282" y="1199745"/>
                  <a:pt x="549758" y="1192161"/>
                  <a:pt x="563222" y="1186775"/>
                </a:cubicBezTo>
                <a:cubicBezTo>
                  <a:pt x="582263" y="1179158"/>
                  <a:pt x="602918" y="1175805"/>
                  <a:pt x="621588" y="1167319"/>
                </a:cubicBezTo>
                <a:cubicBezTo>
                  <a:pt x="638801" y="1159495"/>
                  <a:pt x="654014" y="1147864"/>
                  <a:pt x="670227" y="1138136"/>
                </a:cubicBezTo>
                <a:cubicBezTo>
                  <a:pt x="673469" y="1121923"/>
                  <a:pt x="672560" y="1104286"/>
                  <a:pt x="679954" y="1089498"/>
                </a:cubicBezTo>
                <a:cubicBezTo>
                  <a:pt x="707204" y="1034997"/>
                  <a:pt x="709731" y="1051544"/>
                  <a:pt x="709046" y="1063714"/>
                </a:cubicBezTo>
                <a:lnTo>
                  <a:pt x="708718" y="1066711"/>
                </a:lnTo>
                <a:lnTo>
                  <a:pt x="708298" y="1069261"/>
                </a:lnTo>
                <a:cubicBezTo>
                  <a:pt x="707928" y="1072026"/>
                  <a:pt x="708029" y="1072161"/>
                  <a:pt x="708266" y="1070844"/>
                </a:cubicBezTo>
                <a:lnTo>
                  <a:pt x="708718" y="1066711"/>
                </a:lnTo>
                <a:lnTo>
                  <a:pt x="711159" y="1051896"/>
                </a:lnTo>
                <a:cubicBezTo>
                  <a:pt x="712808" y="1042692"/>
                  <a:pt x="715265" y="1029678"/>
                  <a:pt x="718865" y="1011677"/>
                </a:cubicBezTo>
                <a:cubicBezTo>
                  <a:pt x="722108" y="946826"/>
                  <a:pt x="720195" y="881511"/>
                  <a:pt x="728593" y="817124"/>
                </a:cubicBezTo>
                <a:cubicBezTo>
                  <a:pt x="730105" y="805531"/>
                  <a:pt x="740564" y="796922"/>
                  <a:pt x="748048" y="787941"/>
                </a:cubicBezTo>
                <a:cubicBezTo>
                  <a:pt x="775718" y="754737"/>
                  <a:pt x="812800" y="730410"/>
                  <a:pt x="855052" y="719847"/>
                </a:cubicBezTo>
                <a:cubicBezTo>
                  <a:pt x="877296" y="714286"/>
                  <a:pt x="900448" y="713362"/>
                  <a:pt x="923146" y="710119"/>
                </a:cubicBezTo>
                <a:cubicBezTo>
                  <a:pt x="942601" y="713362"/>
                  <a:pt x="962377" y="715063"/>
                  <a:pt x="981512" y="719847"/>
                </a:cubicBezTo>
                <a:cubicBezTo>
                  <a:pt x="1001407" y="724821"/>
                  <a:pt x="1019416" y="737938"/>
                  <a:pt x="1039878" y="739302"/>
                </a:cubicBezTo>
                <a:lnTo>
                  <a:pt x="1185793" y="749030"/>
                </a:lnTo>
                <a:cubicBezTo>
                  <a:pt x="1198763" y="745787"/>
                  <a:pt x="1213579" y="746718"/>
                  <a:pt x="1224703" y="739302"/>
                </a:cubicBezTo>
                <a:cubicBezTo>
                  <a:pt x="1261925" y="714487"/>
                  <a:pt x="1238308" y="663317"/>
                  <a:pt x="1234431" y="632298"/>
                </a:cubicBezTo>
                <a:cubicBezTo>
                  <a:pt x="1256382" y="544495"/>
                  <a:pt x="1234431" y="651491"/>
                  <a:pt x="1234431" y="505838"/>
                </a:cubicBezTo>
                <a:cubicBezTo>
                  <a:pt x="1234431" y="437668"/>
                  <a:pt x="1238723" y="369511"/>
                  <a:pt x="1244159" y="301558"/>
                </a:cubicBezTo>
                <a:cubicBezTo>
                  <a:pt x="1245225" y="288231"/>
                  <a:pt x="1243735" y="271348"/>
                  <a:pt x="1253886" y="262647"/>
                </a:cubicBezTo>
                <a:cubicBezTo>
                  <a:pt x="1269457" y="249301"/>
                  <a:pt x="1292979" y="250200"/>
                  <a:pt x="1312252" y="243192"/>
                </a:cubicBezTo>
                <a:cubicBezTo>
                  <a:pt x="1390464" y="214751"/>
                  <a:pt x="1330300" y="229853"/>
                  <a:pt x="1409529" y="214009"/>
                </a:cubicBezTo>
                <a:cubicBezTo>
                  <a:pt x="1421848" y="207850"/>
                  <a:pt x="1432674" y="202531"/>
                  <a:pt x="1442331" y="197836"/>
                </a:cubicBezTo>
                <a:lnTo>
                  <a:pt x="1453292" y="192555"/>
                </a:lnTo>
                <a:lnTo>
                  <a:pt x="1458883" y="207886"/>
                </a:lnTo>
                <a:cubicBezTo>
                  <a:pt x="1463692" y="217103"/>
                  <a:pt x="1469835" y="225678"/>
                  <a:pt x="1477621" y="233464"/>
                </a:cubicBezTo>
                <a:cubicBezTo>
                  <a:pt x="1524386" y="280229"/>
                  <a:pt x="1610769" y="219115"/>
                  <a:pt x="1672175" y="194553"/>
                </a:cubicBezTo>
                <a:cubicBezTo>
                  <a:pt x="1713191" y="178147"/>
                  <a:pt x="1733101" y="173178"/>
                  <a:pt x="1769451" y="145915"/>
                </a:cubicBezTo>
                <a:cubicBezTo>
                  <a:pt x="1780457" y="137661"/>
                  <a:pt x="1787187" y="124363"/>
                  <a:pt x="1798634" y="116732"/>
                </a:cubicBezTo>
                <a:cubicBezTo>
                  <a:pt x="1816733" y="104666"/>
                  <a:pt x="1838211" y="98509"/>
                  <a:pt x="1857000" y="87549"/>
                </a:cubicBezTo>
                <a:cubicBezTo>
                  <a:pt x="1877197" y="75767"/>
                  <a:pt x="1894452" y="59095"/>
                  <a:pt x="1915366" y="48638"/>
                </a:cubicBezTo>
                <a:cubicBezTo>
                  <a:pt x="1940145" y="36248"/>
                  <a:pt x="1967151" y="28924"/>
                  <a:pt x="1993187" y="19456"/>
                </a:cubicBezTo>
                <a:cubicBezTo>
                  <a:pt x="2002824" y="15952"/>
                  <a:pt x="2012206" y="11083"/>
                  <a:pt x="2022370" y="9728"/>
                </a:cubicBezTo>
                <a:cubicBezTo>
                  <a:pt x="2061073" y="4567"/>
                  <a:pt x="2100191" y="3243"/>
                  <a:pt x="2139102" y="0"/>
                </a:cubicBezTo>
                <a:close/>
              </a:path>
            </a:pathLst>
          </a:custGeom>
          <a:solidFill>
            <a:srgbClr val="5B9BD5">
              <a:lumMod val="60000"/>
              <a:lumOff val="40000"/>
            </a:srgbClr>
          </a:solidFill>
          <a:ln w="12700" cap="flat" cmpd="sng" algn="ctr">
            <a:solidFill>
              <a:srgbClr val="4472C4">
                <a:shade val="50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algn="ctr" defTabSz="685800">
              <a:defRPr/>
            </a:pPr>
            <a:endParaRPr lang="fr-FR" sz="1350" kern="0">
              <a:solidFill>
                <a:prstClr val="white"/>
              </a:solidFill>
              <a:latin typeface="Calibri" panose="020F0502020204030204"/>
              <a:cs typeface="Arial" panose="020B0604020202020204" pitchFamily="34" charset="0"/>
            </a:endParaRPr>
          </a:p>
        </p:txBody>
      </p:sp>
      <p:sp>
        <p:nvSpPr>
          <p:cNvPr id="34" name="Forme libre : forme 33">
            <a:extLst>
              <a:ext uri="{FF2B5EF4-FFF2-40B4-BE49-F238E27FC236}">
                <a16:creationId xmlns:a16="http://schemas.microsoft.com/office/drawing/2014/main" id="{CC0EE80C-A14D-4F15-AC49-1112D578F2CF}"/>
              </a:ext>
            </a:extLst>
          </p:cNvPr>
          <p:cNvSpPr/>
          <p:nvPr/>
        </p:nvSpPr>
        <p:spPr>
          <a:xfrm>
            <a:off x="3818122" y="2980304"/>
            <a:ext cx="2593665" cy="2035513"/>
          </a:xfrm>
          <a:custGeom>
            <a:avLst/>
            <a:gdLst>
              <a:gd name="connsiteX0" fmla="*/ 3093398 w 3458220"/>
              <a:gd name="connsiteY0" fmla="*/ 0 h 2714017"/>
              <a:gd name="connsiteX1" fmla="*/ 3161492 w 3458220"/>
              <a:gd name="connsiteY1" fmla="*/ 9728 h 2714017"/>
              <a:gd name="connsiteX2" fmla="*/ 3239313 w 3458220"/>
              <a:gd name="connsiteY2" fmla="*/ 97277 h 2714017"/>
              <a:gd name="connsiteX3" fmla="*/ 3268496 w 3458220"/>
              <a:gd name="connsiteY3" fmla="*/ 175098 h 2714017"/>
              <a:gd name="connsiteX4" fmla="*/ 3287951 w 3458220"/>
              <a:gd name="connsiteY4" fmla="*/ 214008 h 2714017"/>
              <a:gd name="connsiteX5" fmla="*/ 3307407 w 3458220"/>
              <a:gd name="connsiteY5" fmla="*/ 262647 h 2714017"/>
              <a:gd name="connsiteX6" fmla="*/ 3356045 w 3458220"/>
              <a:gd name="connsiteY6" fmla="*/ 321013 h 2714017"/>
              <a:gd name="connsiteX7" fmla="*/ 3424139 w 3458220"/>
              <a:gd name="connsiteY7" fmla="*/ 398834 h 2714017"/>
              <a:gd name="connsiteX8" fmla="*/ 3458220 w 3458220"/>
              <a:gd name="connsiteY8" fmla="*/ 417411 h 2714017"/>
              <a:gd name="connsiteX9" fmla="*/ 3433865 w 3458220"/>
              <a:gd name="connsiteY9" fmla="*/ 428017 h 2714017"/>
              <a:gd name="connsiteX10" fmla="*/ 3424138 w 3458220"/>
              <a:gd name="connsiteY10" fmla="*/ 466928 h 2714017"/>
              <a:gd name="connsiteX11" fmla="*/ 3414410 w 3458220"/>
              <a:gd name="connsiteY11" fmla="*/ 671208 h 2714017"/>
              <a:gd name="connsiteX12" fmla="*/ 3414410 w 3458220"/>
              <a:gd name="connsiteY12" fmla="*/ 797668 h 2714017"/>
              <a:gd name="connsiteX13" fmla="*/ 3404682 w 3458220"/>
              <a:gd name="connsiteY13" fmla="*/ 904672 h 2714017"/>
              <a:gd name="connsiteX14" fmla="*/ 3365772 w 3458220"/>
              <a:gd name="connsiteY14" fmla="*/ 914400 h 2714017"/>
              <a:gd name="connsiteX15" fmla="*/ 3219857 w 3458220"/>
              <a:gd name="connsiteY15" fmla="*/ 904672 h 2714017"/>
              <a:gd name="connsiteX16" fmla="*/ 3161491 w 3458220"/>
              <a:gd name="connsiteY16" fmla="*/ 885217 h 2714017"/>
              <a:gd name="connsiteX17" fmla="*/ 3103125 w 3458220"/>
              <a:gd name="connsiteY17" fmla="*/ 875489 h 2714017"/>
              <a:gd name="connsiteX18" fmla="*/ 3035031 w 3458220"/>
              <a:gd name="connsiteY18" fmla="*/ 885217 h 2714017"/>
              <a:gd name="connsiteX19" fmla="*/ 2928027 w 3458220"/>
              <a:gd name="connsiteY19" fmla="*/ 953311 h 2714017"/>
              <a:gd name="connsiteX20" fmla="*/ 2908572 w 3458220"/>
              <a:gd name="connsiteY20" fmla="*/ 982494 h 2714017"/>
              <a:gd name="connsiteX21" fmla="*/ 2898844 w 3458220"/>
              <a:gd name="connsiteY21" fmla="*/ 1177047 h 2714017"/>
              <a:gd name="connsiteX22" fmla="*/ 2891138 w 3458220"/>
              <a:gd name="connsiteY22" fmla="*/ 1217266 h 2714017"/>
              <a:gd name="connsiteX23" fmla="*/ 2888697 w 3458220"/>
              <a:gd name="connsiteY23" fmla="*/ 1232081 h 2714017"/>
              <a:gd name="connsiteX24" fmla="*/ 2889025 w 3458220"/>
              <a:gd name="connsiteY24" fmla="*/ 1229084 h 2714017"/>
              <a:gd name="connsiteX25" fmla="*/ 2859933 w 3458220"/>
              <a:gd name="connsiteY25" fmla="*/ 1254868 h 2714017"/>
              <a:gd name="connsiteX26" fmla="*/ 2850206 w 3458220"/>
              <a:gd name="connsiteY26" fmla="*/ 1303506 h 2714017"/>
              <a:gd name="connsiteX27" fmla="*/ 2801567 w 3458220"/>
              <a:gd name="connsiteY27" fmla="*/ 1332689 h 2714017"/>
              <a:gd name="connsiteX28" fmla="*/ 2743201 w 3458220"/>
              <a:gd name="connsiteY28" fmla="*/ 1352145 h 2714017"/>
              <a:gd name="connsiteX29" fmla="*/ 2704291 w 3458220"/>
              <a:gd name="connsiteY29" fmla="*/ 1371600 h 2714017"/>
              <a:gd name="connsiteX30" fmla="*/ 2587559 w 3458220"/>
              <a:gd name="connsiteY30" fmla="*/ 1381328 h 2714017"/>
              <a:gd name="connsiteX31" fmla="*/ 2509738 w 3458220"/>
              <a:gd name="connsiteY31" fmla="*/ 1400783 h 2714017"/>
              <a:gd name="connsiteX32" fmla="*/ 2315184 w 3458220"/>
              <a:gd name="connsiteY32" fmla="*/ 1429966 h 2714017"/>
              <a:gd name="connsiteX33" fmla="*/ 2247091 w 3458220"/>
              <a:gd name="connsiteY33" fmla="*/ 1449421 h 2714017"/>
              <a:gd name="connsiteX34" fmla="*/ 2217908 w 3458220"/>
              <a:gd name="connsiteY34" fmla="*/ 1459149 h 2714017"/>
              <a:gd name="connsiteX35" fmla="*/ 2186263 w 3458220"/>
              <a:gd name="connsiteY35" fmla="*/ 1538281 h 2714017"/>
              <a:gd name="connsiteX36" fmla="*/ 2179979 w 3458220"/>
              <a:gd name="connsiteY36" fmla="*/ 1599555 h 2714017"/>
              <a:gd name="connsiteX37" fmla="*/ 2068892 w 3458220"/>
              <a:gd name="connsiteY37" fmla="*/ 1604033 h 2714017"/>
              <a:gd name="connsiteX38" fmla="*/ 1955260 w 3458220"/>
              <a:gd name="connsiteY38" fmla="*/ 1614791 h 2714017"/>
              <a:gd name="connsiteX39" fmla="*/ 1926077 w 3458220"/>
              <a:gd name="connsiteY39" fmla="*/ 1624519 h 2714017"/>
              <a:gd name="connsiteX40" fmla="*/ 1828800 w 3458220"/>
              <a:gd name="connsiteY40" fmla="*/ 1643974 h 2714017"/>
              <a:gd name="connsiteX41" fmla="*/ 1721796 w 3458220"/>
              <a:gd name="connsiteY41" fmla="*/ 1682885 h 2714017"/>
              <a:gd name="connsiteX42" fmla="*/ 1605064 w 3458220"/>
              <a:gd name="connsiteY42" fmla="*/ 1712068 h 2714017"/>
              <a:gd name="connsiteX43" fmla="*/ 1566154 w 3458220"/>
              <a:gd name="connsiteY43" fmla="*/ 1721796 h 2714017"/>
              <a:gd name="connsiteX44" fmla="*/ 1527243 w 3458220"/>
              <a:gd name="connsiteY44" fmla="*/ 1750979 h 2714017"/>
              <a:gd name="connsiteX45" fmla="*/ 1429966 w 3458220"/>
              <a:gd name="connsiteY45" fmla="*/ 1789889 h 2714017"/>
              <a:gd name="connsiteX46" fmla="*/ 1400783 w 3458220"/>
              <a:gd name="connsiteY46" fmla="*/ 1819072 h 2714017"/>
              <a:gd name="connsiteX47" fmla="*/ 1371600 w 3458220"/>
              <a:gd name="connsiteY47" fmla="*/ 1857983 h 2714017"/>
              <a:gd name="connsiteX48" fmla="*/ 1352145 w 3458220"/>
              <a:gd name="connsiteY48" fmla="*/ 1887166 h 2714017"/>
              <a:gd name="connsiteX49" fmla="*/ 1322962 w 3458220"/>
              <a:gd name="connsiteY49" fmla="*/ 1916349 h 2714017"/>
              <a:gd name="connsiteX50" fmla="*/ 1303507 w 3458220"/>
              <a:gd name="connsiteY50" fmla="*/ 1964987 h 2714017"/>
              <a:gd name="connsiteX51" fmla="*/ 1342417 w 3458220"/>
              <a:gd name="connsiteY51" fmla="*/ 2091447 h 2714017"/>
              <a:gd name="connsiteX52" fmla="*/ 1391056 w 3458220"/>
              <a:gd name="connsiteY52" fmla="*/ 2101174 h 2714017"/>
              <a:gd name="connsiteX53" fmla="*/ 1429966 w 3458220"/>
              <a:gd name="connsiteY53" fmla="*/ 2130357 h 2714017"/>
              <a:gd name="connsiteX54" fmla="*/ 1468877 w 3458220"/>
              <a:gd name="connsiteY54" fmla="*/ 2217906 h 2714017"/>
              <a:gd name="connsiteX55" fmla="*/ 1449422 w 3458220"/>
              <a:gd name="connsiteY55" fmla="*/ 2373549 h 2714017"/>
              <a:gd name="connsiteX56" fmla="*/ 1410511 w 3458220"/>
              <a:gd name="connsiteY56" fmla="*/ 2412460 h 2714017"/>
              <a:gd name="connsiteX57" fmla="*/ 1400191 w 3458220"/>
              <a:gd name="connsiteY57" fmla="*/ 2441813 h 2714017"/>
              <a:gd name="connsiteX58" fmla="*/ 1404952 w 3458220"/>
              <a:gd name="connsiteY58" fmla="*/ 2439705 h 2714017"/>
              <a:gd name="connsiteX59" fmla="*/ 1391979 w 3458220"/>
              <a:gd name="connsiteY59" fmla="*/ 2448676 h 2714017"/>
              <a:gd name="connsiteX60" fmla="*/ 1361873 w 3458220"/>
              <a:gd name="connsiteY60" fmla="*/ 2470826 h 2714017"/>
              <a:gd name="connsiteX61" fmla="*/ 1352145 w 3458220"/>
              <a:gd name="connsiteY61" fmla="*/ 2500008 h 2714017"/>
              <a:gd name="connsiteX62" fmla="*/ 1303507 w 3458220"/>
              <a:gd name="connsiteY62" fmla="*/ 2548647 h 2714017"/>
              <a:gd name="connsiteX63" fmla="*/ 1284051 w 3458220"/>
              <a:gd name="connsiteY63" fmla="*/ 2568102 h 2714017"/>
              <a:gd name="connsiteX64" fmla="*/ 1264596 w 3458220"/>
              <a:gd name="connsiteY64" fmla="*/ 2597285 h 2714017"/>
              <a:gd name="connsiteX65" fmla="*/ 1254868 w 3458220"/>
              <a:gd name="connsiteY65" fmla="*/ 2626468 h 2714017"/>
              <a:gd name="connsiteX66" fmla="*/ 1206230 w 3458220"/>
              <a:gd name="connsiteY66" fmla="*/ 2665379 h 2714017"/>
              <a:gd name="connsiteX67" fmla="*/ 1186775 w 3458220"/>
              <a:gd name="connsiteY67" fmla="*/ 2694562 h 2714017"/>
              <a:gd name="connsiteX68" fmla="*/ 1147864 w 3458220"/>
              <a:gd name="connsiteY68" fmla="*/ 2704289 h 2714017"/>
              <a:gd name="connsiteX69" fmla="*/ 1118681 w 3458220"/>
              <a:gd name="connsiteY69" fmla="*/ 2714017 h 2714017"/>
              <a:gd name="connsiteX70" fmla="*/ 1040860 w 3458220"/>
              <a:gd name="connsiteY70" fmla="*/ 2704289 h 2714017"/>
              <a:gd name="connsiteX71" fmla="*/ 1001949 w 3458220"/>
              <a:gd name="connsiteY71" fmla="*/ 2694562 h 2714017"/>
              <a:gd name="connsiteX72" fmla="*/ 953311 w 3458220"/>
              <a:gd name="connsiteY72" fmla="*/ 2645923 h 2714017"/>
              <a:gd name="connsiteX73" fmla="*/ 924128 w 3458220"/>
              <a:gd name="connsiteY73" fmla="*/ 2607013 h 2714017"/>
              <a:gd name="connsiteX74" fmla="*/ 875490 w 3458220"/>
              <a:gd name="connsiteY74" fmla="*/ 2558374 h 2714017"/>
              <a:gd name="connsiteX75" fmla="*/ 846307 w 3458220"/>
              <a:gd name="connsiteY75" fmla="*/ 2500008 h 2714017"/>
              <a:gd name="connsiteX76" fmla="*/ 826851 w 3458220"/>
              <a:gd name="connsiteY76" fmla="*/ 2480553 h 2714017"/>
              <a:gd name="connsiteX77" fmla="*/ 778213 w 3458220"/>
              <a:gd name="connsiteY77" fmla="*/ 2412460 h 2714017"/>
              <a:gd name="connsiteX78" fmla="*/ 719847 w 3458220"/>
              <a:gd name="connsiteY78" fmla="*/ 2373549 h 2714017"/>
              <a:gd name="connsiteX79" fmla="*/ 661481 w 3458220"/>
              <a:gd name="connsiteY79" fmla="*/ 2363821 h 2714017"/>
              <a:gd name="connsiteX80" fmla="*/ 544749 w 3458220"/>
              <a:gd name="connsiteY80" fmla="*/ 2383277 h 2714017"/>
              <a:gd name="connsiteX81" fmla="*/ 457200 w 3458220"/>
              <a:gd name="connsiteY81" fmla="*/ 2315183 h 2714017"/>
              <a:gd name="connsiteX82" fmla="*/ 428017 w 3458220"/>
              <a:gd name="connsiteY82" fmla="*/ 2295728 h 2714017"/>
              <a:gd name="connsiteX83" fmla="*/ 398834 w 3458220"/>
              <a:gd name="connsiteY83" fmla="*/ 2256817 h 2714017"/>
              <a:gd name="connsiteX84" fmla="*/ 321013 w 3458220"/>
              <a:gd name="connsiteY84" fmla="*/ 2169268 h 2714017"/>
              <a:gd name="connsiteX85" fmla="*/ 252920 w 3458220"/>
              <a:gd name="connsiteY85" fmla="*/ 2013626 h 2714017"/>
              <a:gd name="connsiteX86" fmla="*/ 223737 w 3458220"/>
              <a:gd name="connsiteY86" fmla="*/ 1964987 h 2714017"/>
              <a:gd name="connsiteX87" fmla="*/ 194554 w 3458220"/>
              <a:gd name="connsiteY87" fmla="*/ 1857983 h 2714017"/>
              <a:gd name="connsiteX88" fmla="*/ 165371 w 3458220"/>
              <a:gd name="connsiteY88" fmla="*/ 1799617 h 2714017"/>
              <a:gd name="connsiteX89" fmla="*/ 145915 w 3458220"/>
              <a:gd name="connsiteY89" fmla="*/ 1702340 h 2714017"/>
              <a:gd name="connsiteX90" fmla="*/ 136188 w 3458220"/>
              <a:gd name="connsiteY90" fmla="*/ 1624519 h 2714017"/>
              <a:gd name="connsiteX91" fmla="*/ 107005 w 3458220"/>
              <a:gd name="connsiteY91" fmla="*/ 1566153 h 2714017"/>
              <a:gd name="connsiteX92" fmla="*/ 87549 w 3458220"/>
              <a:gd name="connsiteY92" fmla="*/ 1507787 h 2714017"/>
              <a:gd name="connsiteX93" fmla="*/ 77822 w 3458220"/>
              <a:gd name="connsiteY93" fmla="*/ 1459149 h 2714017"/>
              <a:gd name="connsiteX94" fmla="*/ 19456 w 3458220"/>
              <a:gd name="connsiteY94" fmla="*/ 1352145 h 2714017"/>
              <a:gd name="connsiteX95" fmla="*/ 0 w 3458220"/>
              <a:gd name="connsiteY95" fmla="*/ 1293779 h 2714017"/>
              <a:gd name="connsiteX96" fmla="*/ 9728 w 3458220"/>
              <a:gd name="connsiteY96" fmla="*/ 1245140 h 2714017"/>
              <a:gd name="connsiteX97" fmla="*/ 68094 w 3458220"/>
              <a:gd name="connsiteY97" fmla="*/ 1225685 h 2714017"/>
              <a:gd name="connsiteX98" fmla="*/ 184826 w 3458220"/>
              <a:gd name="connsiteY98" fmla="*/ 1196502 h 2714017"/>
              <a:gd name="connsiteX99" fmla="*/ 233464 w 3458220"/>
              <a:gd name="connsiteY99" fmla="*/ 1167319 h 2714017"/>
              <a:gd name="connsiteX100" fmla="*/ 282103 w 3458220"/>
              <a:gd name="connsiteY100" fmla="*/ 1157591 h 2714017"/>
              <a:gd name="connsiteX101" fmla="*/ 408562 w 3458220"/>
              <a:gd name="connsiteY101" fmla="*/ 1118681 h 2714017"/>
              <a:gd name="connsiteX102" fmla="*/ 457200 w 3458220"/>
              <a:gd name="connsiteY102" fmla="*/ 1099226 h 2714017"/>
              <a:gd name="connsiteX103" fmla="*/ 535022 w 3458220"/>
              <a:gd name="connsiteY103" fmla="*/ 1050587 h 2714017"/>
              <a:gd name="connsiteX104" fmla="*/ 593388 w 3458220"/>
              <a:gd name="connsiteY104" fmla="*/ 1021404 h 2714017"/>
              <a:gd name="connsiteX105" fmla="*/ 622571 w 3458220"/>
              <a:gd name="connsiteY105" fmla="*/ 982494 h 2714017"/>
              <a:gd name="connsiteX106" fmla="*/ 642026 w 3458220"/>
              <a:gd name="connsiteY106" fmla="*/ 924128 h 2714017"/>
              <a:gd name="connsiteX107" fmla="*/ 603115 w 3458220"/>
              <a:gd name="connsiteY107" fmla="*/ 787940 h 2714017"/>
              <a:gd name="connsiteX108" fmla="*/ 593388 w 3458220"/>
              <a:gd name="connsiteY108" fmla="*/ 739302 h 2714017"/>
              <a:gd name="connsiteX109" fmla="*/ 573932 w 3458220"/>
              <a:gd name="connsiteY109" fmla="*/ 700391 h 2714017"/>
              <a:gd name="connsiteX110" fmla="*/ 578796 w 3458220"/>
              <a:gd name="connsiteY110" fmla="*/ 540967 h 2714017"/>
              <a:gd name="connsiteX111" fmla="*/ 582777 w 3458220"/>
              <a:gd name="connsiteY111" fmla="*/ 528293 h 2714017"/>
              <a:gd name="connsiteX112" fmla="*/ 584988 w 3458220"/>
              <a:gd name="connsiteY112" fmla="*/ 528408 h 2714017"/>
              <a:gd name="connsiteX113" fmla="*/ 826853 w 3458220"/>
              <a:gd name="connsiteY113" fmla="*/ 583660 h 2714017"/>
              <a:gd name="connsiteX114" fmla="*/ 875492 w 3458220"/>
              <a:gd name="connsiteY114" fmla="*/ 593387 h 2714017"/>
              <a:gd name="connsiteX115" fmla="*/ 914402 w 3458220"/>
              <a:gd name="connsiteY115" fmla="*/ 603115 h 2714017"/>
              <a:gd name="connsiteX116" fmla="*/ 972768 w 3458220"/>
              <a:gd name="connsiteY116" fmla="*/ 612843 h 2714017"/>
              <a:gd name="connsiteX117" fmla="*/ 1128411 w 3458220"/>
              <a:gd name="connsiteY117" fmla="*/ 661481 h 2714017"/>
              <a:gd name="connsiteX118" fmla="*/ 1167322 w 3458220"/>
              <a:gd name="connsiteY118" fmla="*/ 671208 h 2714017"/>
              <a:gd name="connsiteX119" fmla="*/ 1254870 w 3458220"/>
              <a:gd name="connsiteY119" fmla="*/ 700391 h 2714017"/>
              <a:gd name="connsiteX120" fmla="*/ 1332692 w 3458220"/>
              <a:gd name="connsiteY120" fmla="*/ 719847 h 2714017"/>
              <a:gd name="connsiteX121" fmla="*/ 1381330 w 3458220"/>
              <a:gd name="connsiteY121" fmla="*/ 739302 h 2714017"/>
              <a:gd name="connsiteX122" fmla="*/ 1585611 w 3458220"/>
              <a:gd name="connsiteY122" fmla="*/ 787940 h 2714017"/>
              <a:gd name="connsiteX123" fmla="*/ 1799619 w 3458220"/>
              <a:gd name="connsiteY123" fmla="*/ 846306 h 2714017"/>
              <a:gd name="connsiteX124" fmla="*/ 1848258 w 3458220"/>
              <a:gd name="connsiteY124" fmla="*/ 924128 h 2714017"/>
              <a:gd name="connsiteX125" fmla="*/ 1926079 w 3458220"/>
              <a:gd name="connsiteY125" fmla="*/ 982494 h 2714017"/>
              <a:gd name="connsiteX126" fmla="*/ 1994173 w 3458220"/>
              <a:gd name="connsiteY126" fmla="*/ 992221 h 2714017"/>
              <a:gd name="connsiteX127" fmla="*/ 2033083 w 3458220"/>
              <a:gd name="connsiteY127" fmla="*/ 982494 h 2714017"/>
              <a:gd name="connsiteX128" fmla="*/ 2062266 w 3458220"/>
              <a:gd name="connsiteY128" fmla="*/ 963038 h 2714017"/>
              <a:gd name="connsiteX129" fmla="*/ 2149815 w 3458220"/>
              <a:gd name="connsiteY129" fmla="*/ 953311 h 2714017"/>
              <a:gd name="connsiteX130" fmla="*/ 2198453 w 3458220"/>
              <a:gd name="connsiteY130" fmla="*/ 972766 h 2714017"/>
              <a:gd name="connsiteX131" fmla="*/ 2247092 w 3458220"/>
              <a:gd name="connsiteY131" fmla="*/ 1021404 h 2714017"/>
              <a:gd name="connsiteX132" fmla="*/ 2295730 w 3458220"/>
              <a:gd name="connsiteY132" fmla="*/ 1031132 h 2714017"/>
              <a:gd name="connsiteX133" fmla="*/ 2324913 w 3458220"/>
              <a:gd name="connsiteY133" fmla="*/ 1021404 h 2714017"/>
              <a:gd name="connsiteX134" fmla="*/ 2354096 w 3458220"/>
              <a:gd name="connsiteY134" fmla="*/ 933855 h 2714017"/>
              <a:gd name="connsiteX135" fmla="*/ 2383279 w 3458220"/>
              <a:gd name="connsiteY135" fmla="*/ 836579 h 2714017"/>
              <a:gd name="connsiteX136" fmla="*/ 2451373 w 3458220"/>
              <a:gd name="connsiteY136" fmla="*/ 787940 h 2714017"/>
              <a:gd name="connsiteX137" fmla="*/ 2509739 w 3458220"/>
              <a:gd name="connsiteY137" fmla="*/ 758757 h 2714017"/>
              <a:gd name="connsiteX138" fmla="*/ 2587560 w 3458220"/>
              <a:gd name="connsiteY138" fmla="*/ 710119 h 2714017"/>
              <a:gd name="connsiteX139" fmla="*/ 2597288 w 3458220"/>
              <a:gd name="connsiteY139" fmla="*/ 632298 h 2714017"/>
              <a:gd name="connsiteX140" fmla="*/ 2587560 w 3458220"/>
              <a:gd name="connsiteY140" fmla="*/ 603115 h 2714017"/>
              <a:gd name="connsiteX141" fmla="*/ 2568105 w 3458220"/>
              <a:gd name="connsiteY141" fmla="*/ 573932 h 2714017"/>
              <a:gd name="connsiteX142" fmla="*/ 2568105 w 3458220"/>
              <a:gd name="connsiteY142" fmla="*/ 428017 h 2714017"/>
              <a:gd name="connsiteX143" fmla="*/ 2597288 w 3458220"/>
              <a:gd name="connsiteY143" fmla="*/ 408562 h 2714017"/>
              <a:gd name="connsiteX144" fmla="*/ 2636198 w 3458220"/>
              <a:gd name="connsiteY144" fmla="*/ 340468 h 2714017"/>
              <a:gd name="connsiteX145" fmla="*/ 2684836 w 3458220"/>
              <a:gd name="connsiteY145" fmla="*/ 311285 h 2714017"/>
              <a:gd name="connsiteX146" fmla="*/ 2723747 w 3458220"/>
              <a:gd name="connsiteY146" fmla="*/ 301557 h 2714017"/>
              <a:gd name="connsiteX147" fmla="*/ 2743202 w 3458220"/>
              <a:gd name="connsiteY147" fmla="*/ 262647 h 2714017"/>
              <a:gd name="connsiteX148" fmla="*/ 2791841 w 3458220"/>
              <a:gd name="connsiteY148" fmla="*/ 204281 h 2714017"/>
              <a:gd name="connsiteX149" fmla="*/ 2801568 w 3458220"/>
              <a:gd name="connsiteY149" fmla="*/ 165370 h 2714017"/>
              <a:gd name="connsiteX150" fmla="*/ 2817178 w 3458220"/>
              <a:gd name="connsiteY150" fmla="*/ 142154 h 2714017"/>
              <a:gd name="connsiteX151" fmla="*/ 2823730 w 3458220"/>
              <a:gd name="connsiteY151" fmla="*/ 132668 h 2714017"/>
              <a:gd name="connsiteX152" fmla="*/ 2824685 w 3458220"/>
              <a:gd name="connsiteY152" fmla="*/ 131388 h 2714017"/>
              <a:gd name="connsiteX153" fmla="*/ 2823987 w 3458220"/>
              <a:gd name="connsiteY153" fmla="*/ 132295 h 2714017"/>
              <a:gd name="connsiteX154" fmla="*/ 2823730 w 3458220"/>
              <a:gd name="connsiteY154" fmla="*/ 132668 h 2714017"/>
              <a:gd name="connsiteX155" fmla="*/ 2821966 w 3458220"/>
              <a:gd name="connsiteY155" fmla="*/ 135030 h 2714017"/>
              <a:gd name="connsiteX156" fmla="*/ 2830751 w 3458220"/>
              <a:gd name="connsiteY156" fmla="*/ 107004 h 2714017"/>
              <a:gd name="connsiteX157" fmla="*/ 2859934 w 3458220"/>
              <a:gd name="connsiteY157" fmla="*/ 58366 h 2714017"/>
              <a:gd name="connsiteX158" fmla="*/ 2996122 w 3458220"/>
              <a:gd name="connsiteY158" fmla="*/ 38911 h 2714017"/>
              <a:gd name="connsiteX159" fmla="*/ 3093398 w 3458220"/>
              <a:gd name="connsiteY159" fmla="*/ 0 h 271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458220" h="2714017">
                <a:moveTo>
                  <a:pt x="3093398" y="0"/>
                </a:moveTo>
                <a:cubicBezTo>
                  <a:pt x="3116096" y="3243"/>
                  <a:pt x="3140327" y="909"/>
                  <a:pt x="3161492" y="9728"/>
                </a:cubicBezTo>
                <a:cubicBezTo>
                  <a:pt x="3200329" y="25910"/>
                  <a:pt x="3221819" y="62288"/>
                  <a:pt x="3239313" y="97277"/>
                </a:cubicBezTo>
                <a:cubicBezTo>
                  <a:pt x="3279616" y="177884"/>
                  <a:pt x="3243240" y="116167"/>
                  <a:pt x="3268496" y="175098"/>
                </a:cubicBezTo>
                <a:cubicBezTo>
                  <a:pt x="3274208" y="188426"/>
                  <a:pt x="3282062" y="200757"/>
                  <a:pt x="3287951" y="214008"/>
                </a:cubicBezTo>
                <a:cubicBezTo>
                  <a:pt x="3295043" y="229965"/>
                  <a:pt x="3298927" y="247383"/>
                  <a:pt x="3307407" y="262647"/>
                </a:cubicBezTo>
                <a:cubicBezTo>
                  <a:pt x="3337504" y="316822"/>
                  <a:pt x="3327722" y="285608"/>
                  <a:pt x="3356045" y="321013"/>
                </a:cubicBezTo>
                <a:cubicBezTo>
                  <a:pt x="3386632" y="359248"/>
                  <a:pt x="3370344" y="361591"/>
                  <a:pt x="3424139" y="398834"/>
                </a:cubicBezTo>
                <a:lnTo>
                  <a:pt x="3458220" y="417411"/>
                </a:lnTo>
                <a:lnTo>
                  <a:pt x="3433865" y="428017"/>
                </a:lnTo>
                <a:cubicBezTo>
                  <a:pt x="3423714" y="436718"/>
                  <a:pt x="3425204" y="453601"/>
                  <a:pt x="3424138" y="466928"/>
                </a:cubicBezTo>
                <a:cubicBezTo>
                  <a:pt x="3418702" y="534881"/>
                  <a:pt x="3414410" y="603038"/>
                  <a:pt x="3414410" y="671208"/>
                </a:cubicBezTo>
                <a:cubicBezTo>
                  <a:pt x="3414410" y="816861"/>
                  <a:pt x="3436361" y="709865"/>
                  <a:pt x="3414410" y="797668"/>
                </a:cubicBezTo>
                <a:cubicBezTo>
                  <a:pt x="3418287" y="828687"/>
                  <a:pt x="3441904" y="879857"/>
                  <a:pt x="3404682" y="904672"/>
                </a:cubicBezTo>
                <a:cubicBezTo>
                  <a:pt x="3393558" y="912088"/>
                  <a:pt x="3378742" y="911157"/>
                  <a:pt x="3365772" y="914400"/>
                </a:cubicBezTo>
                <a:lnTo>
                  <a:pt x="3219857" y="904672"/>
                </a:lnTo>
                <a:cubicBezTo>
                  <a:pt x="3199395" y="903308"/>
                  <a:pt x="3181386" y="890191"/>
                  <a:pt x="3161491" y="885217"/>
                </a:cubicBezTo>
                <a:cubicBezTo>
                  <a:pt x="3142356" y="880433"/>
                  <a:pt x="3122580" y="878732"/>
                  <a:pt x="3103125" y="875489"/>
                </a:cubicBezTo>
                <a:cubicBezTo>
                  <a:pt x="3080427" y="878732"/>
                  <a:pt x="3057275" y="879656"/>
                  <a:pt x="3035031" y="885217"/>
                </a:cubicBezTo>
                <a:cubicBezTo>
                  <a:pt x="2992779" y="895780"/>
                  <a:pt x="2955697" y="920107"/>
                  <a:pt x="2928027" y="953311"/>
                </a:cubicBezTo>
                <a:cubicBezTo>
                  <a:pt x="2920543" y="962292"/>
                  <a:pt x="2910084" y="970901"/>
                  <a:pt x="2908572" y="982494"/>
                </a:cubicBezTo>
                <a:cubicBezTo>
                  <a:pt x="2900174" y="1046881"/>
                  <a:pt x="2902087" y="1112196"/>
                  <a:pt x="2898844" y="1177047"/>
                </a:cubicBezTo>
                <a:cubicBezTo>
                  <a:pt x="2895244" y="1195048"/>
                  <a:pt x="2892787" y="1208062"/>
                  <a:pt x="2891138" y="1217266"/>
                </a:cubicBezTo>
                <a:lnTo>
                  <a:pt x="2888697" y="1232081"/>
                </a:lnTo>
                <a:lnTo>
                  <a:pt x="2889025" y="1229084"/>
                </a:lnTo>
                <a:cubicBezTo>
                  <a:pt x="2889710" y="1216914"/>
                  <a:pt x="2887183" y="1200367"/>
                  <a:pt x="2859933" y="1254868"/>
                </a:cubicBezTo>
                <a:cubicBezTo>
                  <a:pt x="2852539" y="1269656"/>
                  <a:pt x="2853448" y="1287293"/>
                  <a:pt x="2850206" y="1303506"/>
                </a:cubicBezTo>
                <a:cubicBezTo>
                  <a:pt x="2833993" y="1313234"/>
                  <a:pt x="2818780" y="1324865"/>
                  <a:pt x="2801567" y="1332689"/>
                </a:cubicBezTo>
                <a:cubicBezTo>
                  <a:pt x="2782897" y="1341175"/>
                  <a:pt x="2762242" y="1344528"/>
                  <a:pt x="2743201" y="1352145"/>
                </a:cubicBezTo>
                <a:cubicBezTo>
                  <a:pt x="2729737" y="1357531"/>
                  <a:pt x="2717261" y="1365115"/>
                  <a:pt x="2704291" y="1371600"/>
                </a:cubicBezTo>
                <a:cubicBezTo>
                  <a:pt x="2665380" y="1374843"/>
                  <a:pt x="2626173" y="1375536"/>
                  <a:pt x="2587559" y="1381328"/>
                </a:cubicBezTo>
                <a:cubicBezTo>
                  <a:pt x="2561116" y="1385294"/>
                  <a:pt x="2536286" y="1397597"/>
                  <a:pt x="2509738" y="1400783"/>
                </a:cubicBezTo>
                <a:cubicBezTo>
                  <a:pt x="2312884" y="1424405"/>
                  <a:pt x="2394507" y="1377085"/>
                  <a:pt x="2315184" y="1429966"/>
                </a:cubicBezTo>
                <a:cubicBezTo>
                  <a:pt x="2292486" y="1436451"/>
                  <a:pt x="2269701" y="1442638"/>
                  <a:pt x="2247091" y="1449421"/>
                </a:cubicBezTo>
                <a:cubicBezTo>
                  <a:pt x="2237270" y="1452367"/>
                  <a:pt x="2224060" y="1450946"/>
                  <a:pt x="2217908" y="1459149"/>
                </a:cubicBezTo>
                <a:cubicBezTo>
                  <a:pt x="2202605" y="1479553"/>
                  <a:pt x="2192637" y="1507326"/>
                  <a:pt x="2186263" y="1538281"/>
                </a:cubicBezTo>
                <a:lnTo>
                  <a:pt x="2179979" y="1599555"/>
                </a:lnTo>
                <a:lnTo>
                  <a:pt x="2068892" y="1604033"/>
                </a:lnTo>
                <a:cubicBezTo>
                  <a:pt x="2025584" y="1606618"/>
                  <a:pt x="1985831" y="1610088"/>
                  <a:pt x="1955260" y="1614791"/>
                </a:cubicBezTo>
                <a:cubicBezTo>
                  <a:pt x="1945125" y="1616350"/>
                  <a:pt x="1936087" y="1622295"/>
                  <a:pt x="1926077" y="1624519"/>
                </a:cubicBezTo>
                <a:cubicBezTo>
                  <a:pt x="1882988" y="1634095"/>
                  <a:pt x="1867552" y="1631057"/>
                  <a:pt x="1828800" y="1643974"/>
                </a:cubicBezTo>
                <a:cubicBezTo>
                  <a:pt x="1770762" y="1663320"/>
                  <a:pt x="1785405" y="1666983"/>
                  <a:pt x="1721796" y="1682885"/>
                </a:cubicBezTo>
                <a:lnTo>
                  <a:pt x="1605064" y="1712068"/>
                </a:lnTo>
                <a:lnTo>
                  <a:pt x="1566154" y="1721796"/>
                </a:lnTo>
                <a:cubicBezTo>
                  <a:pt x="1553184" y="1731524"/>
                  <a:pt x="1540992" y="1742386"/>
                  <a:pt x="1527243" y="1750979"/>
                </a:cubicBezTo>
                <a:cubicBezTo>
                  <a:pt x="1494528" y="1771426"/>
                  <a:pt x="1467387" y="1777416"/>
                  <a:pt x="1429966" y="1789889"/>
                </a:cubicBezTo>
                <a:cubicBezTo>
                  <a:pt x="1420238" y="1799617"/>
                  <a:pt x="1409736" y="1808627"/>
                  <a:pt x="1400783" y="1819072"/>
                </a:cubicBezTo>
                <a:cubicBezTo>
                  <a:pt x="1390232" y="1831382"/>
                  <a:pt x="1381023" y="1844790"/>
                  <a:pt x="1371600" y="1857983"/>
                </a:cubicBezTo>
                <a:cubicBezTo>
                  <a:pt x="1364805" y="1867497"/>
                  <a:pt x="1359629" y="1878185"/>
                  <a:pt x="1352145" y="1887166"/>
                </a:cubicBezTo>
                <a:cubicBezTo>
                  <a:pt x="1343338" y="1897734"/>
                  <a:pt x="1332690" y="1906621"/>
                  <a:pt x="1322962" y="1916349"/>
                </a:cubicBezTo>
                <a:cubicBezTo>
                  <a:pt x="1316477" y="1932562"/>
                  <a:pt x="1304669" y="1947564"/>
                  <a:pt x="1303507" y="1964987"/>
                </a:cubicBezTo>
                <a:cubicBezTo>
                  <a:pt x="1300697" y="2007142"/>
                  <a:pt x="1296062" y="2068270"/>
                  <a:pt x="1342417" y="2091447"/>
                </a:cubicBezTo>
                <a:cubicBezTo>
                  <a:pt x="1357206" y="2098841"/>
                  <a:pt x="1374843" y="2097932"/>
                  <a:pt x="1391056" y="2101174"/>
                </a:cubicBezTo>
                <a:cubicBezTo>
                  <a:pt x="1404026" y="2110902"/>
                  <a:pt x="1419415" y="2118047"/>
                  <a:pt x="1429966" y="2130357"/>
                </a:cubicBezTo>
                <a:cubicBezTo>
                  <a:pt x="1440192" y="2142287"/>
                  <a:pt x="1464554" y="2207098"/>
                  <a:pt x="1468877" y="2217906"/>
                </a:cubicBezTo>
                <a:cubicBezTo>
                  <a:pt x="1462392" y="2269787"/>
                  <a:pt x="1464446" y="2323469"/>
                  <a:pt x="1449422" y="2373549"/>
                </a:cubicBezTo>
                <a:cubicBezTo>
                  <a:pt x="1444151" y="2391118"/>
                  <a:pt x="1421173" y="2397534"/>
                  <a:pt x="1410511" y="2412460"/>
                </a:cubicBezTo>
                <a:cubicBezTo>
                  <a:pt x="1391228" y="2439456"/>
                  <a:pt x="1394323" y="2443346"/>
                  <a:pt x="1400191" y="2441813"/>
                </a:cubicBezTo>
                <a:lnTo>
                  <a:pt x="1404952" y="2439705"/>
                </a:lnTo>
                <a:lnTo>
                  <a:pt x="1391979" y="2448676"/>
                </a:lnTo>
                <a:cubicBezTo>
                  <a:pt x="1384782" y="2453824"/>
                  <a:pt x="1374989" y="2460989"/>
                  <a:pt x="1361873" y="2470826"/>
                </a:cubicBezTo>
                <a:cubicBezTo>
                  <a:pt x="1358630" y="2480553"/>
                  <a:pt x="1358297" y="2491805"/>
                  <a:pt x="1352145" y="2500008"/>
                </a:cubicBezTo>
                <a:cubicBezTo>
                  <a:pt x="1338388" y="2518351"/>
                  <a:pt x="1319720" y="2532434"/>
                  <a:pt x="1303507" y="2548647"/>
                </a:cubicBezTo>
                <a:cubicBezTo>
                  <a:pt x="1297022" y="2555132"/>
                  <a:pt x="1289138" y="2560471"/>
                  <a:pt x="1284051" y="2568102"/>
                </a:cubicBezTo>
                <a:cubicBezTo>
                  <a:pt x="1277566" y="2577830"/>
                  <a:pt x="1269824" y="2586828"/>
                  <a:pt x="1264596" y="2597285"/>
                </a:cubicBezTo>
                <a:cubicBezTo>
                  <a:pt x="1260010" y="2606456"/>
                  <a:pt x="1261541" y="2618683"/>
                  <a:pt x="1254868" y="2626468"/>
                </a:cubicBezTo>
                <a:cubicBezTo>
                  <a:pt x="1241356" y="2642232"/>
                  <a:pt x="1220911" y="2650698"/>
                  <a:pt x="1206230" y="2665379"/>
                </a:cubicBezTo>
                <a:cubicBezTo>
                  <a:pt x="1197963" y="2673646"/>
                  <a:pt x="1196503" y="2688077"/>
                  <a:pt x="1186775" y="2694562"/>
                </a:cubicBezTo>
                <a:cubicBezTo>
                  <a:pt x="1175651" y="2701978"/>
                  <a:pt x="1160719" y="2700616"/>
                  <a:pt x="1147864" y="2704289"/>
                </a:cubicBezTo>
                <a:cubicBezTo>
                  <a:pt x="1138005" y="2707106"/>
                  <a:pt x="1128409" y="2710774"/>
                  <a:pt x="1118681" y="2714017"/>
                </a:cubicBezTo>
                <a:cubicBezTo>
                  <a:pt x="1092741" y="2710774"/>
                  <a:pt x="1066647" y="2708587"/>
                  <a:pt x="1040860" y="2704289"/>
                </a:cubicBezTo>
                <a:cubicBezTo>
                  <a:pt x="1027672" y="2702091"/>
                  <a:pt x="1013073" y="2701978"/>
                  <a:pt x="1001949" y="2694562"/>
                </a:cubicBezTo>
                <a:cubicBezTo>
                  <a:pt x="982871" y="2681844"/>
                  <a:pt x="967068" y="2664266"/>
                  <a:pt x="953311" y="2645923"/>
                </a:cubicBezTo>
                <a:cubicBezTo>
                  <a:pt x="943583" y="2632953"/>
                  <a:pt x="934899" y="2619130"/>
                  <a:pt x="924128" y="2607013"/>
                </a:cubicBezTo>
                <a:cubicBezTo>
                  <a:pt x="908895" y="2589876"/>
                  <a:pt x="875490" y="2558374"/>
                  <a:pt x="875490" y="2558374"/>
                </a:cubicBezTo>
                <a:cubicBezTo>
                  <a:pt x="865216" y="2527552"/>
                  <a:pt x="867857" y="2526945"/>
                  <a:pt x="846307" y="2500008"/>
                </a:cubicBezTo>
                <a:cubicBezTo>
                  <a:pt x="840578" y="2492846"/>
                  <a:pt x="832580" y="2487715"/>
                  <a:pt x="826851" y="2480553"/>
                </a:cubicBezTo>
                <a:cubicBezTo>
                  <a:pt x="810830" y="2460527"/>
                  <a:pt x="797177" y="2429317"/>
                  <a:pt x="778213" y="2412460"/>
                </a:cubicBezTo>
                <a:cubicBezTo>
                  <a:pt x="760737" y="2396926"/>
                  <a:pt x="742911" y="2377393"/>
                  <a:pt x="719847" y="2373549"/>
                </a:cubicBezTo>
                <a:cubicBezTo>
                  <a:pt x="700392" y="2370306"/>
                  <a:pt x="681070" y="2366126"/>
                  <a:pt x="661481" y="2363821"/>
                </a:cubicBezTo>
                <a:cubicBezTo>
                  <a:pt x="576305" y="2353800"/>
                  <a:pt x="564204" y="2380034"/>
                  <a:pt x="544749" y="2383277"/>
                </a:cubicBezTo>
                <a:cubicBezTo>
                  <a:pt x="515566" y="2360579"/>
                  <a:pt x="486777" y="2337366"/>
                  <a:pt x="457200" y="2315183"/>
                </a:cubicBezTo>
                <a:cubicBezTo>
                  <a:pt x="447847" y="2308168"/>
                  <a:pt x="436284" y="2303995"/>
                  <a:pt x="428017" y="2295728"/>
                </a:cubicBezTo>
                <a:cubicBezTo>
                  <a:pt x="416553" y="2284264"/>
                  <a:pt x="409605" y="2268935"/>
                  <a:pt x="398834" y="2256817"/>
                </a:cubicBezTo>
                <a:cubicBezTo>
                  <a:pt x="357007" y="2209762"/>
                  <a:pt x="351030" y="2217296"/>
                  <a:pt x="321013" y="2169268"/>
                </a:cubicBezTo>
                <a:cubicBezTo>
                  <a:pt x="291000" y="2121247"/>
                  <a:pt x="282055" y="2062185"/>
                  <a:pt x="252920" y="2013626"/>
                </a:cubicBezTo>
                <a:cubicBezTo>
                  <a:pt x="243192" y="1997413"/>
                  <a:pt x="231561" y="1982200"/>
                  <a:pt x="223737" y="1964987"/>
                </a:cubicBezTo>
                <a:cubicBezTo>
                  <a:pt x="165185" y="1836173"/>
                  <a:pt x="235607" y="1970881"/>
                  <a:pt x="194554" y="1857983"/>
                </a:cubicBezTo>
                <a:cubicBezTo>
                  <a:pt x="187121" y="1837541"/>
                  <a:pt x="175099" y="1819072"/>
                  <a:pt x="165371" y="1799617"/>
                </a:cubicBezTo>
                <a:cubicBezTo>
                  <a:pt x="158886" y="1767191"/>
                  <a:pt x="150016" y="1735153"/>
                  <a:pt x="145915" y="1702340"/>
                </a:cubicBezTo>
                <a:cubicBezTo>
                  <a:pt x="142673" y="1676400"/>
                  <a:pt x="143370" y="1649655"/>
                  <a:pt x="136188" y="1624519"/>
                </a:cubicBezTo>
                <a:cubicBezTo>
                  <a:pt x="130212" y="1603604"/>
                  <a:pt x="115371" y="1586231"/>
                  <a:pt x="107005" y="1566153"/>
                </a:cubicBezTo>
                <a:cubicBezTo>
                  <a:pt x="99117" y="1547223"/>
                  <a:pt x="92945" y="1527572"/>
                  <a:pt x="87549" y="1507787"/>
                </a:cubicBezTo>
                <a:cubicBezTo>
                  <a:pt x="83199" y="1491836"/>
                  <a:pt x="83472" y="1474687"/>
                  <a:pt x="77822" y="1459149"/>
                </a:cubicBezTo>
                <a:cubicBezTo>
                  <a:pt x="46472" y="1372934"/>
                  <a:pt x="54365" y="1428942"/>
                  <a:pt x="19456" y="1352145"/>
                </a:cubicBezTo>
                <a:cubicBezTo>
                  <a:pt x="10970" y="1333475"/>
                  <a:pt x="6485" y="1313234"/>
                  <a:pt x="0" y="1293779"/>
                </a:cubicBezTo>
                <a:cubicBezTo>
                  <a:pt x="3243" y="1277566"/>
                  <a:pt x="-1963" y="1256831"/>
                  <a:pt x="9728" y="1245140"/>
                </a:cubicBezTo>
                <a:cubicBezTo>
                  <a:pt x="24229" y="1230639"/>
                  <a:pt x="49053" y="1233301"/>
                  <a:pt x="68094" y="1225685"/>
                </a:cubicBezTo>
                <a:cubicBezTo>
                  <a:pt x="153040" y="1191707"/>
                  <a:pt x="51779" y="1213133"/>
                  <a:pt x="184826" y="1196502"/>
                </a:cubicBezTo>
                <a:cubicBezTo>
                  <a:pt x="201039" y="1186774"/>
                  <a:pt x="215909" y="1174341"/>
                  <a:pt x="233464" y="1167319"/>
                </a:cubicBezTo>
                <a:cubicBezTo>
                  <a:pt x="248816" y="1161178"/>
                  <a:pt x="265963" y="1161178"/>
                  <a:pt x="282103" y="1157591"/>
                </a:cubicBezTo>
                <a:cubicBezTo>
                  <a:pt x="329019" y="1147165"/>
                  <a:pt x="358575" y="1136533"/>
                  <a:pt x="408562" y="1118681"/>
                </a:cubicBezTo>
                <a:cubicBezTo>
                  <a:pt x="425006" y="1112808"/>
                  <a:pt x="441582" y="1107035"/>
                  <a:pt x="457200" y="1099226"/>
                </a:cubicBezTo>
                <a:cubicBezTo>
                  <a:pt x="555556" y="1050048"/>
                  <a:pt x="465564" y="1089175"/>
                  <a:pt x="535022" y="1050587"/>
                </a:cubicBezTo>
                <a:cubicBezTo>
                  <a:pt x="554036" y="1040023"/>
                  <a:pt x="573933" y="1031132"/>
                  <a:pt x="593388" y="1021404"/>
                </a:cubicBezTo>
                <a:cubicBezTo>
                  <a:pt x="603116" y="1008434"/>
                  <a:pt x="615321" y="996995"/>
                  <a:pt x="622571" y="982494"/>
                </a:cubicBezTo>
                <a:cubicBezTo>
                  <a:pt x="631742" y="964151"/>
                  <a:pt x="642026" y="944636"/>
                  <a:pt x="642026" y="924128"/>
                </a:cubicBezTo>
                <a:cubicBezTo>
                  <a:pt x="642026" y="857228"/>
                  <a:pt x="627581" y="836870"/>
                  <a:pt x="603115" y="787940"/>
                </a:cubicBezTo>
                <a:cubicBezTo>
                  <a:pt x="599873" y="771727"/>
                  <a:pt x="598616" y="754987"/>
                  <a:pt x="593388" y="739302"/>
                </a:cubicBezTo>
                <a:cubicBezTo>
                  <a:pt x="588802" y="725545"/>
                  <a:pt x="574590" y="714877"/>
                  <a:pt x="573932" y="700391"/>
                </a:cubicBezTo>
                <a:cubicBezTo>
                  <a:pt x="569299" y="598457"/>
                  <a:pt x="568315" y="577249"/>
                  <a:pt x="578796" y="540967"/>
                </a:cubicBezTo>
                <a:lnTo>
                  <a:pt x="582777" y="528293"/>
                </a:lnTo>
                <a:lnTo>
                  <a:pt x="584988" y="528408"/>
                </a:lnTo>
                <a:cubicBezTo>
                  <a:pt x="707365" y="537280"/>
                  <a:pt x="720972" y="557190"/>
                  <a:pt x="826853" y="583660"/>
                </a:cubicBezTo>
                <a:cubicBezTo>
                  <a:pt x="842893" y="587670"/>
                  <a:pt x="859352" y="589800"/>
                  <a:pt x="875492" y="593387"/>
                </a:cubicBezTo>
                <a:cubicBezTo>
                  <a:pt x="888543" y="596287"/>
                  <a:pt x="901292" y="600493"/>
                  <a:pt x="914402" y="603115"/>
                </a:cubicBezTo>
                <a:cubicBezTo>
                  <a:pt x="933743" y="606983"/>
                  <a:pt x="953549" y="608408"/>
                  <a:pt x="972768" y="612843"/>
                </a:cubicBezTo>
                <a:cubicBezTo>
                  <a:pt x="1028809" y="625775"/>
                  <a:pt x="1072718" y="644345"/>
                  <a:pt x="1128411" y="661481"/>
                </a:cubicBezTo>
                <a:cubicBezTo>
                  <a:pt x="1141189" y="665413"/>
                  <a:pt x="1154544" y="667276"/>
                  <a:pt x="1167322" y="671208"/>
                </a:cubicBezTo>
                <a:cubicBezTo>
                  <a:pt x="1196723" y="680254"/>
                  <a:pt x="1225359" y="691711"/>
                  <a:pt x="1254870" y="700391"/>
                </a:cubicBezTo>
                <a:cubicBezTo>
                  <a:pt x="1280523" y="707936"/>
                  <a:pt x="1307135" y="711983"/>
                  <a:pt x="1332692" y="719847"/>
                </a:cubicBezTo>
                <a:cubicBezTo>
                  <a:pt x="1349381" y="724982"/>
                  <a:pt x="1364578" y="734375"/>
                  <a:pt x="1381330" y="739302"/>
                </a:cubicBezTo>
                <a:cubicBezTo>
                  <a:pt x="1437642" y="755864"/>
                  <a:pt x="1525560" y="774596"/>
                  <a:pt x="1585611" y="787940"/>
                </a:cubicBezTo>
                <a:cubicBezTo>
                  <a:pt x="1707503" y="796647"/>
                  <a:pt x="1713321" y="775698"/>
                  <a:pt x="1799619" y="846306"/>
                </a:cubicBezTo>
                <a:cubicBezTo>
                  <a:pt x="1820988" y="863790"/>
                  <a:pt x="1836322" y="900257"/>
                  <a:pt x="1848258" y="924128"/>
                </a:cubicBezTo>
                <a:cubicBezTo>
                  <a:pt x="1848258" y="924128"/>
                  <a:pt x="1896696" y="968782"/>
                  <a:pt x="1926079" y="982494"/>
                </a:cubicBezTo>
                <a:cubicBezTo>
                  <a:pt x="1946856" y="992190"/>
                  <a:pt x="1971475" y="988979"/>
                  <a:pt x="1994173" y="992221"/>
                </a:cubicBezTo>
                <a:cubicBezTo>
                  <a:pt x="2007143" y="988979"/>
                  <a:pt x="2020795" y="987760"/>
                  <a:pt x="2033083" y="982494"/>
                </a:cubicBezTo>
                <a:cubicBezTo>
                  <a:pt x="2043829" y="977889"/>
                  <a:pt x="2050924" y="965874"/>
                  <a:pt x="2062266" y="963038"/>
                </a:cubicBezTo>
                <a:cubicBezTo>
                  <a:pt x="2090752" y="955917"/>
                  <a:pt x="2120632" y="956553"/>
                  <a:pt x="2149815" y="953311"/>
                </a:cubicBezTo>
                <a:lnTo>
                  <a:pt x="2198453" y="972766"/>
                </a:lnTo>
                <a:cubicBezTo>
                  <a:pt x="2219742" y="981281"/>
                  <a:pt x="2227431" y="1009607"/>
                  <a:pt x="2247092" y="1021404"/>
                </a:cubicBezTo>
                <a:cubicBezTo>
                  <a:pt x="2261270" y="1029911"/>
                  <a:pt x="2279517" y="1027889"/>
                  <a:pt x="2295730" y="1031132"/>
                </a:cubicBezTo>
                <a:cubicBezTo>
                  <a:pt x="2305458" y="1027889"/>
                  <a:pt x="2317662" y="1028655"/>
                  <a:pt x="2324913" y="1021404"/>
                </a:cubicBezTo>
                <a:cubicBezTo>
                  <a:pt x="2345666" y="1000651"/>
                  <a:pt x="2348475" y="959148"/>
                  <a:pt x="2354096" y="933855"/>
                </a:cubicBezTo>
                <a:cubicBezTo>
                  <a:pt x="2358627" y="913465"/>
                  <a:pt x="2375198" y="848701"/>
                  <a:pt x="2383279" y="836579"/>
                </a:cubicBezTo>
                <a:cubicBezTo>
                  <a:pt x="2388104" y="829342"/>
                  <a:pt x="2440025" y="795506"/>
                  <a:pt x="2451373" y="787940"/>
                </a:cubicBezTo>
                <a:cubicBezTo>
                  <a:pt x="2524722" y="763492"/>
                  <a:pt x="2434313" y="796471"/>
                  <a:pt x="2509739" y="758757"/>
                </a:cubicBezTo>
                <a:cubicBezTo>
                  <a:pt x="2532880" y="747186"/>
                  <a:pt x="2576180" y="741412"/>
                  <a:pt x="2587560" y="710119"/>
                </a:cubicBezTo>
                <a:cubicBezTo>
                  <a:pt x="2596494" y="685551"/>
                  <a:pt x="2594045" y="658238"/>
                  <a:pt x="2597288" y="632298"/>
                </a:cubicBezTo>
                <a:cubicBezTo>
                  <a:pt x="2594045" y="622570"/>
                  <a:pt x="2592146" y="612286"/>
                  <a:pt x="2587560" y="603115"/>
                </a:cubicBezTo>
                <a:cubicBezTo>
                  <a:pt x="2582332" y="592658"/>
                  <a:pt x="2570941" y="585274"/>
                  <a:pt x="2568105" y="573932"/>
                </a:cubicBezTo>
                <a:cubicBezTo>
                  <a:pt x="2550246" y="502496"/>
                  <a:pt x="2557548" y="491355"/>
                  <a:pt x="2568105" y="428017"/>
                </a:cubicBezTo>
                <a:cubicBezTo>
                  <a:pt x="2577833" y="421532"/>
                  <a:pt x="2589985" y="417691"/>
                  <a:pt x="2597288" y="408562"/>
                </a:cubicBezTo>
                <a:cubicBezTo>
                  <a:pt x="2654152" y="337482"/>
                  <a:pt x="2534438" y="429509"/>
                  <a:pt x="2636198" y="340468"/>
                </a:cubicBezTo>
                <a:cubicBezTo>
                  <a:pt x="2650427" y="328018"/>
                  <a:pt x="2668623" y="321013"/>
                  <a:pt x="2684836" y="311285"/>
                </a:cubicBezTo>
                <a:cubicBezTo>
                  <a:pt x="2697806" y="308042"/>
                  <a:pt x="2713476" y="310116"/>
                  <a:pt x="2723747" y="301557"/>
                </a:cubicBezTo>
                <a:cubicBezTo>
                  <a:pt x="2734887" y="292274"/>
                  <a:pt x="2735158" y="274712"/>
                  <a:pt x="2743202" y="262647"/>
                </a:cubicBezTo>
                <a:cubicBezTo>
                  <a:pt x="2778876" y="209136"/>
                  <a:pt x="2748751" y="290461"/>
                  <a:pt x="2791841" y="204281"/>
                </a:cubicBezTo>
                <a:cubicBezTo>
                  <a:pt x="2797820" y="192323"/>
                  <a:pt x="2798326" y="178340"/>
                  <a:pt x="2801568" y="165370"/>
                </a:cubicBezTo>
                <a:cubicBezTo>
                  <a:pt x="2808538" y="154916"/>
                  <a:pt x="2813592" y="147422"/>
                  <a:pt x="2817178" y="142154"/>
                </a:cubicBezTo>
                <a:lnTo>
                  <a:pt x="2823730" y="132668"/>
                </a:lnTo>
                <a:lnTo>
                  <a:pt x="2824685" y="131388"/>
                </a:lnTo>
                <a:cubicBezTo>
                  <a:pt x="2825172" y="130688"/>
                  <a:pt x="2825089" y="130745"/>
                  <a:pt x="2823987" y="132295"/>
                </a:cubicBezTo>
                <a:lnTo>
                  <a:pt x="2823730" y="132668"/>
                </a:lnTo>
                <a:lnTo>
                  <a:pt x="2821966" y="135030"/>
                </a:lnTo>
                <a:cubicBezTo>
                  <a:pt x="2817258" y="140961"/>
                  <a:pt x="2810615" y="147277"/>
                  <a:pt x="2830751" y="107004"/>
                </a:cubicBezTo>
                <a:cubicBezTo>
                  <a:pt x="2839206" y="90093"/>
                  <a:pt x="2850206" y="74579"/>
                  <a:pt x="2859934" y="58366"/>
                </a:cubicBezTo>
                <a:lnTo>
                  <a:pt x="2996122" y="38911"/>
                </a:lnTo>
                <a:cubicBezTo>
                  <a:pt x="3030694" y="33972"/>
                  <a:pt x="3060973" y="12970"/>
                  <a:pt x="3093398" y="0"/>
                </a:cubicBezTo>
                <a:close/>
              </a:path>
            </a:pathLst>
          </a:custGeom>
          <a:solidFill>
            <a:srgbClr val="4472C4"/>
          </a:solidFill>
          <a:ln w="12700" cap="flat" cmpd="sng" algn="ctr">
            <a:solidFill>
              <a:srgbClr val="4472C4">
                <a:shade val="50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defTabSz="685800">
              <a:defRPr/>
            </a:pPr>
            <a:endParaRPr lang="fr-FR" sz="1350" kern="0">
              <a:solidFill>
                <a:prstClr val="white"/>
              </a:solidFill>
              <a:latin typeface="Calibri" panose="020F0502020204030204"/>
              <a:cs typeface="Arial" panose="020B0604020202020204" pitchFamily="34" charset="0"/>
            </a:endParaRPr>
          </a:p>
        </p:txBody>
      </p:sp>
      <p:sp>
        <p:nvSpPr>
          <p:cNvPr id="35" name="Forme libre : forme 34">
            <a:extLst>
              <a:ext uri="{FF2B5EF4-FFF2-40B4-BE49-F238E27FC236}">
                <a16:creationId xmlns:a16="http://schemas.microsoft.com/office/drawing/2014/main" id="{120A061F-3E0B-4FED-8F88-8A63ABA92437}"/>
              </a:ext>
            </a:extLst>
          </p:cNvPr>
          <p:cNvSpPr/>
          <p:nvPr/>
        </p:nvSpPr>
        <p:spPr>
          <a:xfrm>
            <a:off x="6130077" y="2943823"/>
            <a:ext cx="929" cy="1283"/>
          </a:xfrm>
          <a:custGeom>
            <a:avLst/>
            <a:gdLst>
              <a:gd name="connsiteX0" fmla="*/ 955 w 1238"/>
              <a:gd name="connsiteY0" fmla="*/ 430 h 1710"/>
              <a:gd name="connsiteX1" fmla="*/ 0 w 1238"/>
              <a:gd name="connsiteY1" fmla="*/ 1710 h 1710"/>
              <a:gd name="connsiteX2" fmla="*/ 257 w 1238"/>
              <a:gd name="connsiteY2" fmla="*/ 1337 h 1710"/>
              <a:gd name="connsiteX3" fmla="*/ 955 w 1238"/>
              <a:gd name="connsiteY3" fmla="*/ 430 h 1710"/>
            </a:gdLst>
            <a:ahLst/>
            <a:cxnLst>
              <a:cxn ang="0">
                <a:pos x="connsiteX0" y="connsiteY0"/>
              </a:cxn>
              <a:cxn ang="0">
                <a:pos x="connsiteX1" y="connsiteY1"/>
              </a:cxn>
              <a:cxn ang="0">
                <a:pos x="connsiteX2" y="connsiteY2"/>
              </a:cxn>
              <a:cxn ang="0">
                <a:pos x="connsiteX3" y="connsiteY3"/>
              </a:cxn>
            </a:cxnLst>
            <a:rect l="l" t="t" r="r" b="b"/>
            <a:pathLst>
              <a:path w="1238" h="1710">
                <a:moveTo>
                  <a:pt x="955" y="430"/>
                </a:moveTo>
                <a:lnTo>
                  <a:pt x="0" y="1710"/>
                </a:lnTo>
                <a:lnTo>
                  <a:pt x="257" y="1337"/>
                </a:lnTo>
                <a:cubicBezTo>
                  <a:pt x="1359" y="-213"/>
                  <a:pt x="1442" y="-270"/>
                  <a:pt x="955" y="430"/>
                </a:cubicBezTo>
                <a:close/>
              </a:path>
            </a:pathLst>
          </a:custGeom>
          <a:solidFill>
            <a:srgbClr val="4472C4"/>
          </a:solidFill>
          <a:ln w="12700" cap="flat" cmpd="sng" algn="ctr">
            <a:solidFill>
              <a:srgbClr val="4472C4">
                <a:shade val="50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algn="ctr" defTabSz="685800">
              <a:defRPr/>
            </a:pPr>
            <a:endParaRPr lang="fr-FR" sz="1350" kern="0">
              <a:solidFill>
                <a:prstClr val="white"/>
              </a:solidFill>
              <a:latin typeface="Calibri" panose="020F0502020204030204"/>
              <a:cs typeface="Arial" panose="020B0604020202020204" pitchFamily="34" charset="0"/>
            </a:endParaRPr>
          </a:p>
        </p:txBody>
      </p:sp>
      <p:sp>
        <p:nvSpPr>
          <p:cNvPr id="36" name="Forme libre : forme 35">
            <a:extLst>
              <a:ext uri="{FF2B5EF4-FFF2-40B4-BE49-F238E27FC236}">
                <a16:creationId xmlns:a16="http://schemas.microsoft.com/office/drawing/2014/main" id="{C0588F1B-1FA5-41A2-9097-B84855E6829D}"/>
              </a:ext>
            </a:extLst>
          </p:cNvPr>
          <p:cNvSpPr/>
          <p:nvPr/>
        </p:nvSpPr>
        <p:spPr>
          <a:xfrm>
            <a:off x="3284449" y="289717"/>
            <a:ext cx="3870" cy="10709"/>
          </a:xfrm>
          <a:custGeom>
            <a:avLst/>
            <a:gdLst>
              <a:gd name="connsiteX0" fmla="*/ 5160 w 5160"/>
              <a:gd name="connsiteY0" fmla="*/ 0 h 14278"/>
              <a:gd name="connsiteX1" fmla="*/ 4920 w 5160"/>
              <a:gd name="connsiteY1" fmla="*/ 732 h 14278"/>
              <a:gd name="connsiteX2" fmla="*/ 4990 w 5160"/>
              <a:gd name="connsiteY2" fmla="*/ 460 h 14278"/>
              <a:gd name="connsiteX3" fmla="*/ 5160 w 5160"/>
              <a:gd name="connsiteY3" fmla="*/ 0 h 14278"/>
            </a:gdLst>
            <a:ahLst/>
            <a:cxnLst>
              <a:cxn ang="0">
                <a:pos x="connsiteX0" y="connsiteY0"/>
              </a:cxn>
              <a:cxn ang="0">
                <a:pos x="connsiteX1" y="connsiteY1"/>
              </a:cxn>
              <a:cxn ang="0">
                <a:pos x="connsiteX2" y="connsiteY2"/>
              </a:cxn>
              <a:cxn ang="0">
                <a:pos x="connsiteX3" y="connsiteY3"/>
              </a:cxn>
            </a:cxnLst>
            <a:rect l="l" t="t" r="r" b="b"/>
            <a:pathLst>
              <a:path w="5160" h="14278">
                <a:moveTo>
                  <a:pt x="5160" y="0"/>
                </a:moveTo>
                <a:lnTo>
                  <a:pt x="4920" y="732"/>
                </a:lnTo>
                <a:cubicBezTo>
                  <a:pt x="530" y="13314"/>
                  <a:pt x="-3536" y="23679"/>
                  <a:pt x="4990" y="460"/>
                </a:cubicBezTo>
                <a:lnTo>
                  <a:pt x="5160" y="0"/>
                </a:lnTo>
                <a:close/>
              </a:path>
            </a:pathLst>
          </a:custGeom>
          <a:solidFill>
            <a:srgbClr val="4472C4"/>
          </a:solidFill>
          <a:ln w="12700" cap="flat" cmpd="sng" algn="ctr">
            <a:solidFill>
              <a:srgbClr val="4472C4">
                <a:shade val="50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algn="ctr" defTabSz="685800">
              <a:defRPr/>
            </a:pPr>
            <a:endParaRPr lang="fr-FR" sz="1350" kern="0">
              <a:solidFill>
                <a:prstClr val="white"/>
              </a:solidFill>
              <a:latin typeface="Calibri" panose="020F0502020204030204"/>
              <a:cs typeface="Arial" panose="020B0604020202020204" pitchFamily="34" charset="0"/>
            </a:endParaRPr>
          </a:p>
        </p:txBody>
      </p:sp>
      <p:sp>
        <p:nvSpPr>
          <p:cNvPr id="37" name="Forme libre : forme 36">
            <a:extLst>
              <a:ext uri="{FF2B5EF4-FFF2-40B4-BE49-F238E27FC236}">
                <a16:creationId xmlns:a16="http://schemas.microsoft.com/office/drawing/2014/main" id="{E1F2AF90-BEE3-4E45-8172-D011272CDD27}"/>
              </a:ext>
            </a:extLst>
          </p:cNvPr>
          <p:cNvSpPr/>
          <p:nvPr/>
        </p:nvSpPr>
        <p:spPr>
          <a:xfrm>
            <a:off x="3209079" y="454923"/>
            <a:ext cx="3159755" cy="3253902"/>
          </a:xfrm>
          <a:custGeom>
            <a:avLst/>
            <a:gdLst>
              <a:gd name="connsiteX0" fmla="*/ 117660 w 4213007"/>
              <a:gd name="connsiteY0" fmla="*/ 0 h 4338536"/>
              <a:gd name="connsiteX1" fmla="*/ 185754 w 4213007"/>
              <a:gd name="connsiteY1" fmla="*/ 29183 h 4338536"/>
              <a:gd name="connsiteX2" fmla="*/ 224664 w 4213007"/>
              <a:gd name="connsiteY2" fmla="*/ 58366 h 4338536"/>
              <a:gd name="connsiteX3" fmla="*/ 292758 w 4213007"/>
              <a:gd name="connsiteY3" fmla="*/ 87549 h 4338536"/>
              <a:gd name="connsiteX4" fmla="*/ 360852 w 4213007"/>
              <a:gd name="connsiteY4" fmla="*/ 136187 h 4338536"/>
              <a:gd name="connsiteX5" fmla="*/ 487311 w 4213007"/>
              <a:gd name="connsiteY5" fmla="*/ 184825 h 4338536"/>
              <a:gd name="connsiteX6" fmla="*/ 672137 w 4213007"/>
              <a:gd name="connsiteY6" fmla="*/ 165370 h 4338536"/>
              <a:gd name="connsiteX7" fmla="*/ 740230 w 4213007"/>
              <a:gd name="connsiteY7" fmla="*/ 126459 h 4338536"/>
              <a:gd name="connsiteX8" fmla="*/ 925056 w 4213007"/>
              <a:gd name="connsiteY8" fmla="*/ 97276 h 4338536"/>
              <a:gd name="connsiteX9" fmla="*/ 1032060 w 4213007"/>
              <a:gd name="connsiteY9" fmla="*/ 107004 h 4338536"/>
              <a:gd name="connsiteX10" fmla="*/ 1051516 w 4213007"/>
              <a:gd name="connsiteY10" fmla="*/ 126459 h 4338536"/>
              <a:gd name="connsiteX11" fmla="*/ 1158520 w 4213007"/>
              <a:gd name="connsiteY11" fmla="*/ 204281 h 4338536"/>
              <a:gd name="connsiteX12" fmla="*/ 1275252 w 4213007"/>
              <a:gd name="connsiteY12" fmla="*/ 321012 h 4338536"/>
              <a:gd name="connsiteX13" fmla="*/ 1304435 w 4213007"/>
              <a:gd name="connsiteY13" fmla="*/ 369651 h 4338536"/>
              <a:gd name="connsiteX14" fmla="*/ 1382256 w 4213007"/>
              <a:gd name="connsiteY14" fmla="*/ 408561 h 4338536"/>
              <a:gd name="connsiteX15" fmla="*/ 1421167 w 4213007"/>
              <a:gd name="connsiteY15" fmla="*/ 437744 h 4338536"/>
              <a:gd name="connsiteX16" fmla="*/ 1664358 w 4213007"/>
              <a:gd name="connsiteY16" fmla="*/ 554476 h 4338536"/>
              <a:gd name="connsiteX17" fmla="*/ 1732452 w 4213007"/>
              <a:gd name="connsiteY17" fmla="*/ 622570 h 4338536"/>
              <a:gd name="connsiteX18" fmla="*/ 1771362 w 4213007"/>
              <a:gd name="connsiteY18" fmla="*/ 651753 h 4338536"/>
              <a:gd name="connsiteX19" fmla="*/ 1800545 w 4213007"/>
              <a:gd name="connsiteY19" fmla="*/ 690664 h 4338536"/>
              <a:gd name="connsiteX20" fmla="*/ 1839456 w 4213007"/>
              <a:gd name="connsiteY20" fmla="*/ 729574 h 4338536"/>
              <a:gd name="connsiteX21" fmla="*/ 1868639 w 4213007"/>
              <a:gd name="connsiteY21" fmla="*/ 768485 h 4338536"/>
              <a:gd name="connsiteX22" fmla="*/ 1927005 w 4213007"/>
              <a:gd name="connsiteY22" fmla="*/ 817123 h 4338536"/>
              <a:gd name="connsiteX23" fmla="*/ 1946460 w 4213007"/>
              <a:gd name="connsiteY23" fmla="*/ 846306 h 4338536"/>
              <a:gd name="connsiteX24" fmla="*/ 1975643 w 4213007"/>
              <a:gd name="connsiteY24" fmla="*/ 885217 h 4338536"/>
              <a:gd name="connsiteX25" fmla="*/ 2004826 w 4213007"/>
              <a:gd name="connsiteY25" fmla="*/ 904672 h 4338536"/>
              <a:gd name="connsiteX26" fmla="*/ 2043737 w 4213007"/>
              <a:gd name="connsiteY26" fmla="*/ 933855 h 4338536"/>
              <a:gd name="connsiteX27" fmla="*/ 2061316 w 4213007"/>
              <a:gd name="connsiteY27" fmla="*/ 937950 h 4338536"/>
              <a:gd name="connsiteX28" fmla="*/ 2063194 w 4213007"/>
              <a:gd name="connsiteY28" fmla="*/ 943584 h 4338536"/>
              <a:gd name="connsiteX29" fmla="*/ 2072922 w 4213007"/>
              <a:gd name="connsiteY29" fmla="*/ 1011677 h 4338536"/>
              <a:gd name="connsiteX30" fmla="*/ 2111832 w 4213007"/>
              <a:gd name="connsiteY30" fmla="*/ 1050588 h 4338536"/>
              <a:gd name="connsiteX31" fmla="*/ 2189654 w 4213007"/>
              <a:gd name="connsiteY31" fmla="*/ 1079771 h 4338536"/>
              <a:gd name="connsiteX32" fmla="*/ 2228564 w 4213007"/>
              <a:gd name="connsiteY32" fmla="*/ 1089499 h 4338536"/>
              <a:gd name="connsiteX33" fmla="*/ 2257747 w 4213007"/>
              <a:gd name="connsiteY33" fmla="*/ 1099226 h 4338536"/>
              <a:gd name="connsiteX34" fmla="*/ 2286930 w 4213007"/>
              <a:gd name="connsiteY34" fmla="*/ 1128409 h 4338536"/>
              <a:gd name="connsiteX35" fmla="*/ 2374479 w 4213007"/>
              <a:gd name="connsiteY35" fmla="*/ 1225686 h 4338536"/>
              <a:gd name="connsiteX36" fmla="*/ 2442573 w 4213007"/>
              <a:gd name="connsiteY36" fmla="*/ 1381328 h 4338536"/>
              <a:gd name="connsiteX37" fmla="*/ 2471756 w 4213007"/>
              <a:gd name="connsiteY37" fmla="*/ 1429967 h 4338536"/>
              <a:gd name="connsiteX38" fmla="*/ 2569032 w 4213007"/>
              <a:gd name="connsiteY38" fmla="*/ 1488333 h 4338536"/>
              <a:gd name="connsiteX39" fmla="*/ 2627398 w 4213007"/>
              <a:gd name="connsiteY39" fmla="*/ 1536971 h 4338536"/>
              <a:gd name="connsiteX40" fmla="*/ 2690030 w 4213007"/>
              <a:gd name="connsiteY40" fmla="*/ 1550656 h 4338536"/>
              <a:gd name="connsiteX41" fmla="*/ 2679930 w 4213007"/>
              <a:gd name="connsiteY41" fmla="*/ 1541678 h 4338536"/>
              <a:gd name="connsiteX42" fmla="*/ 2688511 w 4213007"/>
              <a:gd name="connsiteY42" fmla="*/ 1548443 h 4338536"/>
              <a:gd name="connsiteX43" fmla="*/ 2724675 w 4213007"/>
              <a:gd name="connsiteY43" fmla="*/ 1575882 h 4338536"/>
              <a:gd name="connsiteX44" fmla="*/ 2831679 w 4213007"/>
              <a:gd name="connsiteY44" fmla="*/ 1624520 h 4338536"/>
              <a:gd name="connsiteX45" fmla="*/ 2919228 w 4213007"/>
              <a:gd name="connsiteY45" fmla="*/ 1663431 h 4338536"/>
              <a:gd name="connsiteX46" fmla="*/ 2967866 w 4213007"/>
              <a:gd name="connsiteY46" fmla="*/ 1692613 h 4338536"/>
              <a:gd name="connsiteX47" fmla="*/ 2997049 w 4213007"/>
              <a:gd name="connsiteY47" fmla="*/ 1750979 h 4338536"/>
              <a:gd name="connsiteX48" fmla="*/ 3006777 w 4213007"/>
              <a:gd name="connsiteY48" fmla="*/ 1974716 h 4338536"/>
              <a:gd name="connsiteX49" fmla="*/ 3045688 w 4213007"/>
              <a:gd name="connsiteY49" fmla="*/ 2013626 h 4338536"/>
              <a:gd name="connsiteX50" fmla="*/ 3074871 w 4213007"/>
              <a:gd name="connsiteY50" fmla="*/ 2003899 h 4338536"/>
              <a:gd name="connsiteX51" fmla="*/ 3220786 w 4213007"/>
              <a:gd name="connsiteY51" fmla="*/ 1994171 h 4338536"/>
              <a:gd name="connsiteX52" fmla="*/ 3259696 w 4213007"/>
              <a:gd name="connsiteY52" fmla="*/ 2023354 h 4338536"/>
              <a:gd name="connsiteX53" fmla="*/ 3298607 w 4213007"/>
              <a:gd name="connsiteY53" fmla="*/ 2110903 h 4338536"/>
              <a:gd name="connsiteX54" fmla="*/ 3308335 w 4213007"/>
              <a:gd name="connsiteY54" fmla="*/ 2159541 h 4338536"/>
              <a:gd name="connsiteX55" fmla="*/ 3327790 w 4213007"/>
              <a:gd name="connsiteY55" fmla="*/ 2188724 h 4338536"/>
              <a:gd name="connsiteX56" fmla="*/ 3337518 w 4213007"/>
              <a:gd name="connsiteY56" fmla="*/ 2247090 h 4338536"/>
              <a:gd name="connsiteX57" fmla="*/ 3318062 w 4213007"/>
              <a:gd name="connsiteY57" fmla="*/ 2324911 h 4338536"/>
              <a:gd name="connsiteX58" fmla="*/ 3298607 w 4213007"/>
              <a:gd name="connsiteY58" fmla="*/ 2393005 h 4338536"/>
              <a:gd name="connsiteX59" fmla="*/ 3318062 w 4213007"/>
              <a:gd name="connsiteY59" fmla="*/ 2441643 h 4338536"/>
              <a:gd name="connsiteX60" fmla="*/ 3376428 w 4213007"/>
              <a:gd name="connsiteY60" fmla="*/ 2470826 h 4338536"/>
              <a:gd name="connsiteX61" fmla="*/ 3454249 w 4213007"/>
              <a:gd name="connsiteY61" fmla="*/ 2490282 h 4338536"/>
              <a:gd name="connsiteX62" fmla="*/ 3551526 w 4213007"/>
              <a:gd name="connsiteY62" fmla="*/ 2509737 h 4338536"/>
              <a:gd name="connsiteX63" fmla="*/ 3609892 w 4213007"/>
              <a:gd name="connsiteY63" fmla="*/ 2519465 h 4338536"/>
              <a:gd name="connsiteX64" fmla="*/ 3687713 w 4213007"/>
              <a:gd name="connsiteY64" fmla="*/ 2538920 h 4338536"/>
              <a:gd name="connsiteX65" fmla="*/ 3901722 w 4213007"/>
              <a:gd name="connsiteY65" fmla="*/ 2587558 h 4338536"/>
              <a:gd name="connsiteX66" fmla="*/ 3911449 w 4213007"/>
              <a:gd name="connsiteY66" fmla="*/ 2636196 h 4338536"/>
              <a:gd name="connsiteX67" fmla="*/ 3940632 w 4213007"/>
              <a:gd name="connsiteY67" fmla="*/ 2694562 h 4338536"/>
              <a:gd name="connsiteX68" fmla="*/ 4135186 w 4213007"/>
              <a:gd name="connsiteY68" fmla="*/ 2743201 h 4338536"/>
              <a:gd name="connsiteX69" fmla="*/ 4164369 w 4213007"/>
              <a:gd name="connsiteY69" fmla="*/ 2752928 h 4338536"/>
              <a:gd name="connsiteX70" fmla="*/ 4203279 w 4213007"/>
              <a:gd name="connsiteY70" fmla="*/ 2762656 h 4338536"/>
              <a:gd name="connsiteX71" fmla="*/ 4213007 w 4213007"/>
              <a:gd name="connsiteY71" fmla="*/ 2801567 h 4338536"/>
              <a:gd name="connsiteX72" fmla="*/ 4193552 w 4213007"/>
              <a:gd name="connsiteY72" fmla="*/ 2869660 h 4338536"/>
              <a:gd name="connsiteX73" fmla="*/ 4183824 w 4213007"/>
              <a:gd name="connsiteY73" fmla="*/ 2898843 h 4338536"/>
              <a:gd name="connsiteX74" fmla="*/ 4164369 w 4213007"/>
              <a:gd name="connsiteY74" fmla="*/ 2928026 h 4338536"/>
              <a:gd name="connsiteX75" fmla="*/ 4106003 w 4213007"/>
              <a:gd name="connsiteY75" fmla="*/ 2996120 h 4338536"/>
              <a:gd name="connsiteX76" fmla="*/ 3989271 w 4213007"/>
              <a:gd name="connsiteY76" fmla="*/ 3054486 h 4338536"/>
              <a:gd name="connsiteX77" fmla="*/ 3960088 w 4213007"/>
              <a:gd name="connsiteY77" fmla="*/ 3093396 h 4338536"/>
              <a:gd name="connsiteX78" fmla="*/ 3950360 w 4213007"/>
              <a:gd name="connsiteY78" fmla="*/ 3161490 h 4338536"/>
              <a:gd name="connsiteX79" fmla="*/ 3930905 w 4213007"/>
              <a:gd name="connsiteY79" fmla="*/ 3219856 h 4338536"/>
              <a:gd name="connsiteX80" fmla="*/ 3921177 w 4213007"/>
              <a:gd name="connsiteY80" fmla="*/ 3258767 h 4338536"/>
              <a:gd name="connsiteX81" fmla="*/ 3905980 w 4213007"/>
              <a:gd name="connsiteY81" fmla="*/ 3280285 h 4338536"/>
              <a:gd name="connsiteX82" fmla="*/ 3887026 w 4213007"/>
              <a:gd name="connsiteY82" fmla="*/ 3309738 h 4338536"/>
              <a:gd name="connsiteX83" fmla="*/ 3844161 w 4213007"/>
              <a:gd name="connsiteY83" fmla="*/ 3329871 h 4338536"/>
              <a:gd name="connsiteX84" fmla="*/ 3794718 w 4213007"/>
              <a:gd name="connsiteY84" fmla="*/ 3346315 h 4338536"/>
              <a:gd name="connsiteX85" fmla="*/ 3658530 w 4213007"/>
              <a:gd name="connsiteY85" fmla="*/ 3365770 h 4338536"/>
              <a:gd name="connsiteX86" fmla="*/ 3629347 w 4213007"/>
              <a:gd name="connsiteY86" fmla="*/ 3414408 h 4338536"/>
              <a:gd name="connsiteX87" fmla="*/ 3620562 w 4213007"/>
              <a:gd name="connsiteY87" fmla="*/ 3442434 h 4338536"/>
              <a:gd name="connsiteX88" fmla="*/ 3622326 w 4213007"/>
              <a:gd name="connsiteY88" fmla="*/ 3440072 h 4338536"/>
              <a:gd name="connsiteX89" fmla="*/ 3615774 w 4213007"/>
              <a:gd name="connsiteY89" fmla="*/ 3449558 h 4338536"/>
              <a:gd name="connsiteX90" fmla="*/ 3600164 w 4213007"/>
              <a:gd name="connsiteY90" fmla="*/ 3472774 h 4338536"/>
              <a:gd name="connsiteX91" fmla="*/ 3590437 w 4213007"/>
              <a:gd name="connsiteY91" fmla="*/ 3511685 h 4338536"/>
              <a:gd name="connsiteX92" fmla="*/ 3541798 w 4213007"/>
              <a:gd name="connsiteY92" fmla="*/ 3570051 h 4338536"/>
              <a:gd name="connsiteX93" fmla="*/ 3522343 w 4213007"/>
              <a:gd name="connsiteY93" fmla="*/ 3608961 h 4338536"/>
              <a:gd name="connsiteX94" fmla="*/ 3483432 w 4213007"/>
              <a:gd name="connsiteY94" fmla="*/ 3618689 h 4338536"/>
              <a:gd name="connsiteX95" fmla="*/ 3434794 w 4213007"/>
              <a:gd name="connsiteY95" fmla="*/ 3647872 h 4338536"/>
              <a:gd name="connsiteX96" fmla="*/ 3395884 w 4213007"/>
              <a:gd name="connsiteY96" fmla="*/ 3715966 h 4338536"/>
              <a:gd name="connsiteX97" fmla="*/ 3366701 w 4213007"/>
              <a:gd name="connsiteY97" fmla="*/ 3735421 h 4338536"/>
              <a:gd name="connsiteX98" fmla="*/ 3366701 w 4213007"/>
              <a:gd name="connsiteY98" fmla="*/ 3881336 h 4338536"/>
              <a:gd name="connsiteX99" fmla="*/ 3386156 w 4213007"/>
              <a:gd name="connsiteY99" fmla="*/ 3910519 h 4338536"/>
              <a:gd name="connsiteX100" fmla="*/ 3395884 w 4213007"/>
              <a:gd name="connsiteY100" fmla="*/ 3939702 h 4338536"/>
              <a:gd name="connsiteX101" fmla="*/ 3386156 w 4213007"/>
              <a:gd name="connsiteY101" fmla="*/ 4017523 h 4338536"/>
              <a:gd name="connsiteX102" fmla="*/ 3308335 w 4213007"/>
              <a:gd name="connsiteY102" fmla="*/ 4066161 h 4338536"/>
              <a:gd name="connsiteX103" fmla="*/ 3249969 w 4213007"/>
              <a:gd name="connsiteY103" fmla="*/ 4095344 h 4338536"/>
              <a:gd name="connsiteX104" fmla="*/ 3181875 w 4213007"/>
              <a:gd name="connsiteY104" fmla="*/ 4143983 h 4338536"/>
              <a:gd name="connsiteX105" fmla="*/ 3152692 w 4213007"/>
              <a:gd name="connsiteY105" fmla="*/ 4241259 h 4338536"/>
              <a:gd name="connsiteX106" fmla="*/ 3123509 w 4213007"/>
              <a:gd name="connsiteY106" fmla="*/ 4328808 h 4338536"/>
              <a:gd name="connsiteX107" fmla="*/ 3094326 w 4213007"/>
              <a:gd name="connsiteY107" fmla="*/ 4338536 h 4338536"/>
              <a:gd name="connsiteX108" fmla="*/ 3045688 w 4213007"/>
              <a:gd name="connsiteY108" fmla="*/ 4328808 h 4338536"/>
              <a:gd name="connsiteX109" fmla="*/ 2997049 w 4213007"/>
              <a:gd name="connsiteY109" fmla="*/ 4280170 h 4338536"/>
              <a:gd name="connsiteX110" fmla="*/ 2948411 w 4213007"/>
              <a:gd name="connsiteY110" fmla="*/ 4260715 h 4338536"/>
              <a:gd name="connsiteX111" fmla="*/ 2860862 w 4213007"/>
              <a:gd name="connsiteY111" fmla="*/ 4270442 h 4338536"/>
              <a:gd name="connsiteX112" fmla="*/ 2831679 w 4213007"/>
              <a:gd name="connsiteY112" fmla="*/ 4289898 h 4338536"/>
              <a:gd name="connsiteX113" fmla="*/ 2792769 w 4213007"/>
              <a:gd name="connsiteY113" fmla="*/ 4299625 h 4338536"/>
              <a:gd name="connsiteX114" fmla="*/ 2724675 w 4213007"/>
              <a:gd name="connsiteY114" fmla="*/ 4289898 h 4338536"/>
              <a:gd name="connsiteX115" fmla="*/ 2646854 w 4213007"/>
              <a:gd name="connsiteY115" fmla="*/ 4231532 h 4338536"/>
              <a:gd name="connsiteX116" fmla="*/ 2598215 w 4213007"/>
              <a:gd name="connsiteY116" fmla="*/ 4153710 h 4338536"/>
              <a:gd name="connsiteX117" fmla="*/ 2384207 w 4213007"/>
              <a:gd name="connsiteY117" fmla="*/ 4095344 h 4338536"/>
              <a:gd name="connsiteX118" fmla="*/ 2179926 w 4213007"/>
              <a:gd name="connsiteY118" fmla="*/ 4046706 h 4338536"/>
              <a:gd name="connsiteX119" fmla="*/ 2131288 w 4213007"/>
              <a:gd name="connsiteY119" fmla="*/ 4027251 h 4338536"/>
              <a:gd name="connsiteX120" fmla="*/ 2053466 w 4213007"/>
              <a:gd name="connsiteY120" fmla="*/ 4007795 h 4338536"/>
              <a:gd name="connsiteX121" fmla="*/ 1965918 w 4213007"/>
              <a:gd name="connsiteY121" fmla="*/ 3978612 h 4338536"/>
              <a:gd name="connsiteX122" fmla="*/ 1927007 w 4213007"/>
              <a:gd name="connsiteY122" fmla="*/ 3968885 h 4338536"/>
              <a:gd name="connsiteX123" fmla="*/ 1771364 w 4213007"/>
              <a:gd name="connsiteY123" fmla="*/ 3920247 h 4338536"/>
              <a:gd name="connsiteX124" fmla="*/ 1712998 w 4213007"/>
              <a:gd name="connsiteY124" fmla="*/ 3910519 h 4338536"/>
              <a:gd name="connsiteX125" fmla="*/ 1674088 w 4213007"/>
              <a:gd name="connsiteY125" fmla="*/ 3900791 h 4338536"/>
              <a:gd name="connsiteX126" fmla="*/ 1625449 w 4213007"/>
              <a:gd name="connsiteY126" fmla="*/ 3891064 h 4338536"/>
              <a:gd name="connsiteX127" fmla="*/ 1383584 w 4213007"/>
              <a:gd name="connsiteY127" fmla="*/ 3835812 h 4338536"/>
              <a:gd name="connsiteX128" fmla="*/ 1381373 w 4213007"/>
              <a:gd name="connsiteY128" fmla="*/ 3835697 h 4338536"/>
              <a:gd name="connsiteX129" fmla="*/ 1383624 w 4213007"/>
              <a:gd name="connsiteY129" fmla="*/ 3828530 h 4338536"/>
              <a:gd name="connsiteX130" fmla="*/ 1391984 w 4213007"/>
              <a:gd name="connsiteY130" fmla="*/ 3803515 h 4338536"/>
              <a:gd name="connsiteX131" fmla="*/ 1187703 w 4213007"/>
              <a:gd name="connsiteY131" fmla="*/ 3725693 h 4338536"/>
              <a:gd name="connsiteX132" fmla="*/ 1051516 w 4213007"/>
              <a:gd name="connsiteY132" fmla="*/ 3706238 h 4338536"/>
              <a:gd name="connsiteX133" fmla="*/ 905601 w 4213007"/>
              <a:gd name="connsiteY133" fmla="*/ 3618689 h 4338536"/>
              <a:gd name="connsiteX134" fmla="*/ 886145 w 4213007"/>
              <a:gd name="connsiteY134" fmla="*/ 3589506 h 4338536"/>
              <a:gd name="connsiteX135" fmla="*/ 856962 w 4213007"/>
              <a:gd name="connsiteY135" fmla="*/ 3531140 h 4338536"/>
              <a:gd name="connsiteX136" fmla="*/ 827779 w 4213007"/>
              <a:gd name="connsiteY136" fmla="*/ 3511685 h 4338536"/>
              <a:gd name="connsiteX137" fmla="*/ 769413 w 4213007"/>
              <a:gd name="connsiteY137" fmla="*/ 3287949 h 4338536"/>
              <a:gd name="connsiteX138" fmla="*/ 720775 w 4213007"/>
              <a:gd name="connsiteY138" fmla="*/ 3268493 h 4338536"/>
              <a:gd name="connsiteX139" fmla="*/ 555405 w 4213007"/>
              <a:gd name="connsiteY139" fmla="*/ 3190672 h 4338536"/>
              <a:gd name="connsiteX140" fmla="*/ 565133 w 4213007"/>
              <a:gd name="connsiteY140" fmla="*/ 2937753 h 4338536"/>
              <a:gd name="connsiteX141" fmla="*/ 613771 w 4213007"/>
              <a:gd name="connsiteY141" fmla="*/ 2811293 h 4338536"/>
              <a:gd name="connsiteX142" fmla="*/ 633226 w 4213007"/>
              <a:gd name="connsiteY142" fmla="*/ 2733472 h 4338536"/>
              <a:gd name="connsiteX143" fmla="*/ 691592 w 4213007"/>
              <a:gd name="connsiteY143" fmla="*/ 2684834 h 4338536"/>
              <a:gd name="connsiteX144" fmla="*/ 740230 w 4213007"/>
              <a:gd name="connsiteY144" fmla="*/ 2665378 h 4338536"/>
              <a:gd name="connsiteX145" fmla="*/ 769413 w 4213007"/>
              <a:gd name="connsiteY145" fmla="*/ 2655651 h 4338536"/>
              <a:gd name="connsiteX146" fmla="*/ 866690 w 4213007"/>
              <a:gd name="connsiteY146" fmla="*/ 2607012 h 4338536"/>
              <a:gd name="connsiteX147" fmla="*/ 895873 w 4213007"/>
              <a:gd name="connsiteY147" fmla="*/ 2568102 h 4338536"/>
              <a:gd name="connsiteX148" fmla="*/ 973694 w 4213007"/>
              <a:gd name="connsiteY148" fmla="*/ 2490281 h 4338536"/>
              <a:gd name="connsiteX149" fmla="*/ 983422 w 4213007"/>
              <a:gd name="connsiteY149" fmla="*/ 2334638 h 4338536"/>
              <a:gd name="connsiteX150" fmla="*/ 954239 w 4213007"/>
              <a:gd name="connsiteY150" fmla="*/ 2295727 h 4338536"/>
              <a:gd name="connsiteX151" fmla="*/ 934784 w 4213007"/>
              <a:gd name="connsiteY151" fmla="*/ 2266544 h 4338536"/>
              <a:gd name="connsiteX152" fmla="*/ 915328 w 4213007"/>
              <a:gd name="connsiteY152" fmla="*/ 2149812 h 4338536"/>
              <a:gd name="connsiteX153" fmla="*/ 905601 w 4213007"/>
              <a:gd name="connsiteY153" fmla="*/ 2091447 h 4338536"/>
              <a:gd name="connsiteX154" fmla="*/ 895873 w 4213007"/>
              <a:gd name="connsiteY154" fmla="*/ 2062264 h 4338536"/>
              <a:gd name="connsiteX155" fmla="*/ 856962 w 4213007"/>
              <a:gd name="connsiteY155" fmla="*/ 2033081 h 4338536"/>
              <a:gd name="connsiteX156" fmla="*/ 808324 w 4213007"/>
              <a:gd name="connsiteY156" fmla="*/ 1974715 h 4338536"/>
              <a:gd name="connsiteX157" fmla="*/ 788869 w 4213007"/>
              <a:gd name="connsiteY157" fmla="*/ 1926076 h 4338536"/>
              <a:gd name="connsiteX158" fmla="*/ 769413 w 4213007"/>
              <a:gd name="connsiteY158" fmla="*/ 1828800 h 4338536"/>
              <a:gd name="connsiteX159" fmla="*/ 740230 w 4213007"/>
              <a:gd name="connsiteY159" fmla="*/ 1741251 h 4338536"/>
              <a:gd name="connsiteX160" fmla="*/ 711047 w 4213007"/>
              <a:gd name="connsiteY160" fmla="*/ 1663430 h 4338536"/>
              <a:gd name="connsiteX161" fmla="*/ 681864 w 4213007"/>
              <a:gd name="connsiteY161" fmla="*/ 1624519 h 4338536"/>
              <a:gd name="connsiteX162" fmla="*/ 642954 w 4213007"/>
              <a:gd name="connsiteY162" fmla="*/ 1556425 h 4338536"/>
              <a:gd name="connsiteX163" fmla="*/ 633226 w 4213007"/>
              <a:gd name="connsiteY163" fmla="*/ 1517515 h 4338536"/>
              <a:gd name="connsiteX164" fmla="*/ 613771 w 4213007"/>
              <a:gd name="connsiteY164" fmla="*/ 1488332 h 4338536"/>
              <a:gd name="connsiteX165" fmla="*/ 574860 w 4213007"/>
              <a:gd name="connsiteY165" fmla="*/ 1410510 h 4338536"/>
              <a:gd name="connsiteX166" fmla="*/ 516494 w 4213007"/>
              <a:gd name="connsiteY166" fmla="*/ 1293778 h 4338536"/>
              <a:gd name="connsiteX167" fmla="*/ 497039 w 4213007"/>
              <a:gd name="connsiteY167" fmla="*/ 1225685 h 4338536"/>
              <a:gd name="connsiteX168" fmla="*/ 477584 w 4213007"/>
              <a:gd name="connsiteY168" fmla="*/ 1167319 h 4338536"/>
              <a:gd name="connsiteX169" fmla="*/ 467856 w 4213007"/>
              <a:gd name="connsiteY169" fmla="*/ 1118681 h 4338536"/>
              <a:gd name="connsiteX170" fmla="*/ 438673 w 4213007"/>
              <a:gd name="connsiteY170" fmla="*/ 1070042 h 4338536"/>
              <a:gd name="connsiteX171" fmla="*/ 419218 w 4213007"/>
              <a:gd name="connsiteY171" fmla="*/ 1021404 h 4338536"/>
              <a:gd name="connsiteX172" fmla="*/ 409490 w 4213007"/>
              <a:gd name="connsiteY172" fmla="*/ 972766 h 4338536"/>
              <a:gd name="connsiteX173" fmla="*/ 390035 w 4213007"/>
              <a:gd name="connsiteY173" fmla="*/ 953310 h 4338536"/>
              <a:gd name="connsiteX174" fmla="*/ 351124 w 4213007"/>
              <a:gd name="connsiteY174" fmla="*/ 836578 h 4338536"/>
              <a:gd name="connsiteX175" fmla="*/ 331669 w 4213007"/>
              <a:gd name="connsiteY175" fmla="*/ 778212 h 4338536"/>
              <a:gd name="connsiteX176" fmla="*/ 312213 w 4213007"/>
              <a:gd name="connsiteY176" fmla="*/ 739302 h 4338536"/>
              <a:gd name="connsiteX177" fmla="*/ 273303 w 4213007"/>
              <a:gd name="connsiteY177" fmla="*/ 651753 h 4338536"/>
              <a:gd name="connsiteX178" fmla="*/ 253847 w 4213007"/>
              <a:gd name="connsiteY178" fmla="*/ 632298 h 4338536"/>
              <a:gd name="connsiteX179" fmla="*/ 176026 w 4213007"/>
              <a:gd name="connsiteY179" fmla="*/ 496110 h 4338536"/>
              <a:gd name="connsiteX180" fmla="*/ 146843 w 4213007"/>
              <a:gd name="connsiteY180" fmla="*/ 466927 h 4338536"/>
              <a:gd name="connsiteX181" fmla="*/ 214937 w 4213007"/>
              <a:gd name="connsiteY181" fmla="*/ 447472 h 4338536"/>
              <a:gd name="connsiteX182" fmla="*/ 195482 w 4213007"/>
              <a:gd name="connsiteY182" fmla="*/ 418289 h 4338536"/>
              <a:gd name="connsiteX183" fmla="*/ 176026 w 4213007"/>
              <a:gd name="connsiteY183" fmla="*/ 379378 h 4338536"/>
              <a:gd name="connsiteX184" fmla="*/ 146843 w 4213007"/>
              <a:gd name="connsiteY184" fmla="*/ 282102 h 4338536"/>
              <a:gd name="connsiteX185" fmla="*/ 117660 w 4213007"/>
              <a:gd name="connsiteY185" fmla="*/ 233464 h 4338536"/>
              <a:gd name="connsiteX186" fmla="*/ 88477 w 4213007"/>
              <a:gd name="connsiteY186" fmla="*/ 175098 h 4338536"/>
              <a:gd name="connsiteX187" fmla="*/ 30111 w 4213007"/>
              <a:gd name="connsiteY187" fmla="*/ 97276 h 4338536"/>
              <a:gd name="connsiteX188" fmla="*/ 20384 w 4213007"/>
              <a:gd name="connsiteY188" fmla="*/ 68093 h 4338536"/>
              <a:gd name="connsiteX189" fmla="*/ 928 w 4213007"/>
              <a:gd name="connsiteY189" fmla="*/ 48638 h 4338536"/>
              <a:gd name="connsiteX190" fmla="*/ 69022 w 4213007"/>
              <a:gd name="connsiteY190" fmla="*/ 9727 h 4338536"/>
              <a:gd name="connsiteX191" fmla="*/ 117660 w 4213007"/>
              <a:gd name="connsiteY191" fmla="*/ 0 h 4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4213007" h="4338536">
                <a:moveTo>
                  <a:pt x="117660" y="0"/>
                </a:moveTo>
                <a:cubicBezTo>
                  <a:pt x="140358" y="9728"/>
                  <a:pt x="164075" y="17358"/>
                  <a:pt x="185754" y="29183"/>
                </a:cubicBezTo>
                <a:cubicBezTo>
                  <a:pt x="199987" y="36946"/>
                  <a:pt x="210431" y="50603"/>
                  <a:pt x="224664" y="58366"/>
                </a:cubicBezTo>
                <a:cubicBezTo>
                  <a:pt x="246343" y="70191"/>
                  <a:pt x="271317" y="75297"/>
                  <a:pt x="292758" y="87549"/>
                </a:cubicBezTo>
                <a:cubicBezTo>
                  <a:pt x="316976" y="101388"/>
                  <a:pt x="336541" y="122512"/>
                  <a:pt x="360852" y="136187"/>
                </a:cubicBezTo>
                <a:cubicBezTo>
                  <a:pt x="422932" y="171107"/>
                  <a:pt x="433195" y="171297"/>
                  <a:pt x="487311" y="184825"/>
                </a:cubicBezTo>
                <a:cubicBezTo>
                  <a:pt x="548920" y="178340"/>
                  <a:pt x="610756" y="173740"/>
                  <a:pt x="672137" y="165370"/>
                </a:cubicBezTo>
                <a:cubicBezTo>
                  <a:pt x="713047" y="159791"/>
                  <a:pt x="698893" y="147127"/>
                  <a:pt x="740230" y="126459"/>
                </a:cubicBezTo>
                <a:cubicBezTo>
                  <a:pt x="799910" y="96619"/>
                  <a:pt x="858126" y="102425"/>
                  <a:pt x="925056" y="97276"/>
                </a:cubicBezTo>
                <a:cubicBezTo>
                  <a:pt x="960724" y="100519"/>
                  <a:pt x="997162" y="98951"/>
                  <a:pt x="1032060" y="107004"/>
                </a:cubicBezTo>
                <a:cubicBezTo>
                  <a:pt x="1040997" y="109066"/>
                  <a:pt x="1044247" y="120867"/>
                  <a:pt x="1051516" y="126459"/>
                </a:cubicBezTo>
                <a:cubicBezTo>
                  <a:pt x="1086474" y="153349"/>
                  <a:pt x="1125738" y="174777"/>
                  <a:pt x="1158520" y="204281"/>
                </a:cubicBezTo>
                <a:cubicBezTo>
                  <a:pt x="1340169" y="367765"/>
                  <a:pt x="1186649" y="261944"/>
                  <a:pt x="1275252" y="321012"/>
                </a:cubicBezTo>
                <a:cubicBezTo>
                  <a:pt x="1284980" y="337225"/>
                  <a:pt x="1289802" y="357678"/>
                  <a:pt x="1304435" y="369651"/>
                </a:cubicBezTo>
                <a:cubicBezTo>
                  <a:pt x="1326881" y="388016"/>
                  <a:pt x="1357205" y="393948"/>
                  <a:pt x="1382256" y="408561"/>
                </a:cubicBezTo>
                <a:cubicBezTo>
                  <a:pt x="1396260" y="416730"/>
                  <a:pt x="1406475" y="430888"/>
                  <a:pt x="1421167" y="437744"/>
                </a:cubicBezTo>
                <a:cubicBezTo>
                  <a:pt x="1508809" y="478644"/>
                  <a:pt x="1589582" y="479700"/>
                  <a:pt x="1664358" y="554476"/>
                </a:cubicBezTo>
                <a:cubicBezTo>
                  <a:pt x="1687056" y="577174"/>
                  <a:pt x="1706772" y="603310"/>
                  <a:pt x="1732452" y="622570"/>
                </a:cubicBezTo>
                <a:cubicBezTo>
                  <a:pt x="1745422" y="632298"/>
                  <a:pt x="1759898" y="640289"/>
                  <a:pt x="1771362" y="651753"/>
                </a:cubicBezTo>
                <a:cubicBezTo>
                  <a:pt x="1782826" y="663217"/>
                  <a:pt x="1789869" y="678463"/>
                  <a:pt x="1800545" y="690664"/>
                </a:cubicBezTo>
                <a:cubicBezTo>
                  <a:pt x="1812624" y="704468"/>
                  <a:pt x="1827377" y="715770"/>
                  <a:pt x="1839456" y="729574"/>
                </a:cubicBezTo>
                <a:cubicBezTo>
                  <a:pt x="1850132" y="741775"/>
                  <a:pt x="1857175" y="757021"/>
                  <a:pt x="1868639" y="768485"/>
                </a:cubicBezTo>
                <a:cubicBezTo>
                  <a:pt x="1886547" y="786393"/>
                  <a:pt x="1909097" y="799215"/>
                  <a:pt x="1927005" y="817123"/>
                </a:cubicBezTo>
                <a:cubicBezTo>
                  <a:pt x="1935272" y="825390"/>
                  <a:pt x="1939665" y="836792"/>
                  <a:pt x="1946460" y="846306"/>
                </a:cubicBezTo>
                <a:cubicBezTo>
                  <a:pt x="1955883" y="859499"/>
                  <a:pt x="1964179" y="873753"/>
                  <a:pt x="1975643" y="885217"/>
                </a:cubicBezTo>
                <a:cubicBezTo>
                  <a:pt x="1983910" y="893484"/>
                  <a:pt x="1995312" y="897877"/>
                  <a:pt x="2004826" y="904672"/>
                </a:cubicBezTo>
                <a:cubicBezTo>
                  <a:pt x="2018019" y="914095"/>
                  <a:pt x="2028922" y="927270"/>
                  <a:pt x="2043737" y="933855"/>
                </a:cubicBezTo>
                <a:lnTo>
                  <a:pt x="2061316" y="937950"/>
                </a:lnTo>
                <a:lnTo>
                  <a:pt x="2063194" y="943584"/>
                </a:lnTo>
                <a:cubicBezTo>
                  <a:pt x="2067691" y="966067"/>
                  <a:pt x="2063434" y="990804"/>
                  <a:pt x="2072922" y="1011677"/>
                </a:cubicBezTo>
                <a:cubicBezTo>
                  <a:pt x="2080512" y="1028375"/>
                  <a:pt x="2098862" y="1037618"/>
                  <a:pt x="2111832" y="1050588"/>
                </a:cubicBezTo>
                <a:cubicBezTo>
                  <a:pt x="2137773" y="1060316"/>
                  <a:pt x="2163371" y="1071010"/>
                  <a:pt x="2189654" y="1079771"/>
                </a:cubicBezTo>
                <a:cubicBezTo>
                  <a:pt x="2202337" y="1083999"/>
                  <a:pt x="2215709" y="1085826"/>
                  <a:pt x="2228564" y="1089499"/>
                </a:cubicBezTo>
                <a:cubicBezTo>
                  <a:pt x="2238423" y="1092316"/>
                  <a:pt x="2248019" y="1095984"/>
                  <a:pt x="2257747" y="1099226"/>
                </a:cubicBezTo>
                <a:cubicBezTo>
                  <a:pt x="2270798" y="1103576"/>
                  <a:pt x="2277202" y="1118681"/>
                  <a:pt x="2286930" y="1128409"/>
                </a:cubicBezTo>
                <a:cubicBezTo>
                  <a:pt x="2363291" y="1204770"/>
                  <a:pt x="2337218" y="1169794"/>
                  <a:pt x="2374479" y="1225686"/>
                </a:cubicBezTo>
                <a:cubicBezTo>
                  <a:pt x="2453469" y="1344173"/>
                  <a:pt x="2399673" y="1286947"/>
                  <a:pt x="2442573" y="1381328"/>
                </a:cubicBezTo>
                <a:cubicBezTo>
                  <a:pt x="2450397" y="1398541"/>
                  <a:pt x="2462028" y="1413754"/>
                  <a:pt x="2471756" y="1429967"/>
                </a:cubicBezTo>
                <a:cubicBezTo>
                  <a:pt x="2523860" y="1447334"/>
                  <a:pt x="2502228" y="1436945"/>
                  <a:pt x="2569032" y="1488333"/>
                </a:cubicBezTo>
                <a:cubicBezTo>
                  <a:pt x="2589105" y="1503774"/>
                  <a:pt x="2604747" y="1525645"/>
                  <a:pt x="2627398" y="1536971"/>
                </a:cubicBezTo>
                <a:cubicBezTo>
                  <a:pt x="2714150" y="1580347"/>
                  <a:pt x="2704422" y="1564540"/>
                  <a:pt x="2690030" y="1550656"/>
                </a:cubicBezTo>
                <a:lnTo>
                  <a:pt x="2679930" y="1541678"/>
                </a:lnTo>
                <a:lnTo>
                  <a:pt x="2688511" y="1548443"/>
                </a:lnTo>
                <a:cubicBezTo>
                  <a:pt x="2696075" y="1554286"/>
                  <a:pt x="2707652" y="1563115"/>
                  <a:pt x="2724675" y="1575882"/>
                </a:cubicBezTo>
                <a:cubicBezTo>
                  <a:pt x="2816640" y="1594274"/>
                  <a:pt x="2730708" y="1570668"/>
                  <a:pt x="2831679" y="1624520"/>
                </a:cubicBezTo>
                <a:cubicBezTo>
                  <a:pt x="2859857" y="1639549"/>
                  <a:pt x="2890664" y="1649149"/>
                  <a:pt x="2919228" y="1663431"/>
                </a:cubicBezTo>
                <a:cubicBezTo>
                  <a:pt x="2936139" y="1671886"/>
                  <a:pt x="2953511" y="1680309"/>
                  <a:pt x="2967866" y="1692613"/>
                </a:cubicBezTo>
                <a:cubicBezTo>
                  <a:pt x="2979074" y="1702220"/>
                  <a:pt x="2995847" y="1735356"/>
                  <a:pt x="2997049" y="1750979"/>
                </a:cubicBezTo>
                <a:cubicBezTo>
                  <a:pt x="3002774" y="1825409"/>
                  <a:pt x="3003534" y="1900137"/>
                  <a:pt x="3006777" y="1974716"/>
                </a:cubicBezTo>
                <a:cubicBezTo>
                  <a:pt x="3019747" y="1987686"/>
                  <a:pt x="3028828" y="2006401"/>
                  <a:pt x="3045688" y="2013626"/>
                </a:cubicBezTo>
                <a:cubicBezTo>
                  <a:pt x="3055113" y="2017665"/>
                  <a:pt x="3064680" y="2005031"/>
                  <a:pt x="3074871" y="2003899"/>
                </a:cubicBezTo>
                <a:cubicBezTo>
                  <a:pt x="3123319" y="1998516"/>
                  <a:pt x="3172148" y="1997414"/>
                  <a:pt x="3220786" y="1994171"/>
                </a:cubicBezTo>
                <a:cubicBezTo>
                  <a:pt x="3233756" y="2003899"/>
                  <a:pt x="3248232" y="2011890"/>
                  <a:pt x="3259696" y="2023354"/>
                </a:cubicBezTo>
                <a:cubicBezTo>
                  <a:pt x="3281448" y="2045106"/>
                  <a:pt x="3291382" y="2084411"/>
                  <a:pt x="3298607" y="2110903"/>
                </a:cubicBezTo>
                <a:cubicBezTo>
                  <a:pt x="3302957" y="2126854"/>
                  <a:pt x="3302530" y="2144060"/>
                  <a:pt x="3308335" y="2159541"/>
                </a:cubicBezTo>
                <a:cubicBezTo>
                  <a:pt x="3312440" y="2170488"/>
                  <a:pt x="3324093" y="2177633"/>
                  <a:pt x="3327790" y="2188724"/>
                </a:cubicBezTo>
                <a:cubicBezTo>
                  <a:pt x="3334027" y="2207436"/>
                  <a:pt x="3334275" y="2227635"/>
                  <a:pt x="3337518" y="2247090"/>
                </a:cubicBezTo>
                <a:lnTo>
                  <a:pt x="3318062" y="2324911"/>
                </a:lnTo>
                <a:cubicBezTo>
                  <a:pt x="3314549" y="2338964"/>
                  <a:pt x="3297208" y="2380412"/>
                  <a:pt x="3298607" y="2393005"/>
                </a:cubicBezTo>
                <a:cubicBezTo>
                  <a:pt x="3300535" y="2410360"/>
                  <a:pt x="3311577" y="2425430"/>
                  <a:pt x="3318062" y="2441643"/>
                </a:cubicBezTo>
                <a:cubicBezTo>
                  <a:pt x="3337517" y="2451371"/>
                  <a:pt x="3356551" y="2461992"/>
                  <a:pt x="3376428" y="2470826"/>
                </a:cubicBezTo>
                <a:cubicBezTo>
                  <a:pt x="3400902" y="2481703"/>
                  <a:pt x="3428441" y="2485120"/>
                  <a:pt x="3454249" y="2490282"/>
                </a:cubicBezTo>
                <a:cubicBezTo>
                  <a:pt x="3486675" y="2496767"/>
                  <a:pt x="3519025" y="2503643"/>
                  <a:pt x="3551526" y="2509737"/>
                </a:cubicBezTo>
                <a:cubicBezTo>
                  <a:pt x="3570912" y="2513372"/>
                  <a:pt x="3590606" y="2515332"/>
                  <a:pt x="3609892" y="2519465"/>
                </a:cubicBezTo>
                <a:cubicBezTo>
                  <a:pt x="3636037" y="2525068"/>
                  <a:pt x="3661611" y="2533120"/>
                  <a:pt x="3687713" y="2538920"/>
                </a:cubicBezTo>
                <a:cubicBezTo>
                  <a:pt x="3718019" y="2545655"/>
                  <a:pt x="3881842" y="2575324"/>
                  <a:pt x="3901722" y="2587558"/>
                </a:cubicBezTo>
                <a:cubicBezTo>
                  <a:pt x="3915803" y="2596223"/>
                  <a:pt x="3907439" y="2620156"/>
                  <a:pt x="3911449" y="2636196"/>
                </a:cubicBezTo>
                <a:cubicBezTo>
                  <a:pt x="3919503" y="2668414"/>
                  <a:pt x="3921613" y="2666033"/>
                  <a:pt x="3940632" y="2694562"/>
                </a:cubicBezTo>
                <a:cubicBezTo>
                  <a:pt x="4104855" y="2708248"/>
                  <a:pt x="4008633" y="2685678"/>
                  <a:pt x="4135186" y="2743201"/>
                </a:cubicBezTo>
                <a:cubicBezTo>
                  <a:pt x="4144521" y="2747444"/>
                  <a:pt x="4154510" y="2750111"/>
                  <a:pt x="4164369" y="2752928"/>
                </a:cubicBezTo>
                <a:cubicBezTo>
                  <a:pt x="4177224" y="2756601"/>
                  <a:pt x="4193826" y="2753202"/>
                  <a:pt x="4203279" y="2762656"/>
                </a:cubicBezTo>
                <a:cubicBezTo>
                  <a:pt x="4212733" y="2772110"/>
                  <a:pt x="4209764" y="2788597"/>
                  <a:pt x="4213007" y="2801567"/>
                </a:cubicBezTo>
                <a:cubicBezTo>
                  <a:pt x="4206522" y="2824265"/>
                  <a:pt x="4200335" y="2847050"/>
                  <a:pt x="4193552" y="2869660"/>
                </a:cubicBezTo>
                <a:cubicBezTo>
                  <a:pt x="4190606" y="2879481"/>
                  <a:pt x="4188410" y="2889672"/>
                  <a:pt x="4183824" y="2898843"/>
                </a:cubicBezTo>
                <a:cubicBezTo>
                  <a:pt x="4178596" y="2909300"/>
                  <a:pt x="4171164" y="2918512"/>
                  <a:pt x="4164369" y="2928026"/>
                </a:cubicBezTo>
                <a:cubicBezTo>
                  <a:pt x="4133172" y="2971703"/>
                  <a:pt x="4141356" y="2960767"/>
                  <a:pt x="4106003" y="2996120"/>
                </a:cubicBezTo>
                <a:cubicBezTo>
                  <a:pt x="4051915" y="3014149"/>
                  <a:pt x="4034530" y="3014256"/>
                  <a:pt x="3989271" y="3054486"/>
                </a:cubicBezTo>
                <a:cubicBezTo>
                  <a:pt x="3977154" y="3065257"/>
                  <a:pt x="3965629" y="3078160"/>
                  <a:pt x="3960088" y="3093396"/>
                </a:cubicBezTo>
                <a:cubicBezTo>
                  <a:pt x="3952252" y="3114944"/>
                  <a:pt x="3953603" y="3138792"/>
                  <a:pt x="3950360" y="3161490"/>
                </a:cubicBezTo>
                <a:cubicBezTo>
                  <a:pt x="3950360" y="3161490"/>
                  <a:pt x="3936798" y="3200213"/>
                  <a:pt x="3930905" y="3219856"/>
                </a:cubicBezTo>
                <a:cubicBezTo>
                  <a:pt x="3927063" y="3232662"/>
                  <a:pt x="3924420" y="3245797"/>
                  <a:pt x="3921177" y="3258767"/>
                </a:cubicBezTo>
                <a:cubicBezTo>
                  <a:pt x="3921177" y="3258767"/>
                  <a:pt x="3914288" y="3268249"/>
                  <a:pt x="3905980" y="3280285"/>
                </a:cubicBezTo>
                <a:lnTo>
                  <a:pt x="3887026" y="3309738"/>
                </a:lnTo>
                <a:lnTo>
                  <a:pt x="3844161" y="3329871"/>
                </a:lnTo>
                <a:cubicBezTo>
                  <a:pt x="3828217" y="3337360"/>
                  <a:pt x="3812004" y="3343846"/>
                  <a:pt x="3794718" y="3346315"/>
                </a:cubicBezTo>
                <a:lnTo>
                  <a:pt x="3658530" y="3365770"/>
                </a:lnTo>
                <a:cubicBezTo>
                  <a:pt x="3648802" y="3381983"/>
                  <a:pt x="3637802" y="3397497"/>
                  <a:pt x="3629347" y="3414408"/>
                </a:cubicBezTo>
                <a:cubicBezTo>
                  <a:pt x="3609211" y="3454681"/>
                  <a:pt x="3615854" y="3448365"/>
                  <a:pt x="3620562" y="3442434"/>
                </a:cubicBezTo>
                <a:lnTo>
                  <a:pt x="3622326" y="3440072"/>
                </a:lnTo>
                <a:lnTo>
                  <a:pt x="3615774" y="3449558"/>
                </a:lnTo>
                <a:cubicBezTo>
                  <a:pt x="3612188" y="3454826"/>
                  <a:pt x="3607134" y="3462320"/>
                  <a:pt x="3600164" y="3472774"/>
                </a:cubicBezTo>
                <a:cubicBezTo>
                  <a:pt x="3596922" y="3485744"/>
                  <a:pt x="3596416" y="3499727"/>
                  <a:pt x="3590437" y="3511685"/>
                </a:cubicBezTo>
                <a:cubicBezTo>
                  <a:pt x="3547347" y="3597865"/>
                  <a:pt x="3577472" y="3516540"/>
                  <a:pt x="3541798" y="3570051"/>
                </a:cubicBezTo>
                <a:cubicBezTo>
                  <a:pt x="3533754" y="3582116"/>
                  <a:pt x="3533483" y="3599678"/>
                  <a:pt x="3522343" y="3608961"/>
                </a:cubicBezTo>
                <a:cubicBezTo>
                  <a:pt x="3512072" y="3617520"/>
                  <a:pt x="3496402" y="3615446"/>
                  <a:pt x="3483432" y="3618689"/>
                </a:cubicBezTo>
                <a:cubicBezTo>
                  <a:pt x="3467219" y="3628417"/>
                  <a:pt x="3449023" y="3635422"/>
                  <a:pt x="3434794" y="3647872"/>
                </a:cubicBezTo>
                <a:cubicBezTo>
                  <a:pt x="3333034" y="3736913"/>
                  <a:pt x="3452748" y="3644886"/>
                  <a:pt x="3395884" y="3715966"/>
                </a:cubicBezTo>
                <a:cubicBezTo>
                  <a:pt x="3388581" y="3725095"/>
                  <a:pt x="3376429" y="3728936"/>
                  <a:pt x="3366701" y="3735421"/>
                </a:cubicBezTo>
                <a:cubicBezTo>
                  <a:pt x="3356144" y="3798759"/>
                  <a:pt x="3348842" y="3809900"/>
                  <a:pt x="3366701" y="3881336"/>
                </a:cubicBezTo>
                <a:cubicBezTo>
                  <a:pt x="3369537" y="3892678"/>
                  <a:pt x="3380928" y="3900062"/>
                  <a:pt x="3386156" y="3910519"/>
                </a:cubicBezTo>
                <a:cubicBezTo>
                  <a:pt x="3390742" y="3919690"/>
                  <a:pt x="3392641" y="3929974"/>
                  <a:pt x="3395884" y="3939702"/>
                </a:cubicBezTo>
                <a:cubicBezTo>
                  <a:pt x="3392641" y="3965642"/>
                  <a:pt x="3395090" y="3992955"/>
                  <a:pt x="3386156" y="4017523"/>
                </a:cubicBezTo>
                <a:cubicBezTo>
                  <a:pt x="3374776" y="4048816"/>
                  <a:pt x="3331476" y="4054590"/>
                  <a:pt x="3308335" y="4066161"/>
                </a:cubicBezTo>
                <a:cubicBezTo>
                  <a:pt x="3232909" y="4103875"/>
                  <a:pt x="3323318" y="4070896"/>
                  <a:pt x="3249969" y="4095344"/>
                </a:cubicBezTo>
                <a:cubicBezTo>
                  <a:pt x="3238621" y="4102910"/>
                  <a:pt x="3186700" y="4136746"/>
                  <a:pt x="3181875" y="4143983"/>
                </a:cubicBezTo>
                <a:cubicBezTo>
                  <a:pt x="3173794" y="4156105"/>
                  <a:pt x="3157223" y="4220869"/>
                  <a:pt x="3152692" y="4241259"/>
                </a:cubicBezTo>
                <a:cubicBezTo>
                  <a:pt x="3147071" y="4266552"/>
                  <a:pt x="3144262" y="4308055"/>
                  <a:pt x="3123509" y="4328808"/>
                </a:cubicBezTo>
                <a:cubicBezTo>
                  <a:pt x="3116258" y="4336059"/>
                  <a:pt x="3104054" y="4335293"/>
                  <a:pt x="3094326" y="4338536"/>
                </a:cubicBezTo>
                <a:cubicBezTo>
                  <a:pt x="3078113" y="4335293"/>
                  <a:pt x="3059866" y="4337315"/>
                  <a:pt x="3045688" y="4328808"/>
                </a:cubicBezTo>
                <a:cubicBezTo>
                  <a:pt x="3026027" y="4317011"/>
                  <a:pt x="3018338" y="4288685"/>
                  <a:pt x="2997049" y="4280170"/>
                </a:cubicBezTo>
                <a:lnTo>
                  <a:pt x="2948411" y="4260715"/>
                </a:lnTo>
                <a:cubicBezTo>
                  <a:pt x="2919228" y="4263957"/>
                  <a:pt x="2889348" y="4263321"/>
                  <a:pt x="2860862" y="4270442"/>
                </a:cubicBezTo>
                <a:cubicBezTo>
                  <a:pt x="2849520" y="4273278"/>
                  <a:pt x="2842425" y="4285293"/>
                  <a:pt x="2831679" y="4289898"/>
                </a:cubicBezTo>
                <a:cubicBezTo>
                  <a:pt x="2819391" y="4295164"/>
                  <a:pt x="2805739" y="4296383"/>
                  <a:pt x="2792769" y="4299625"/>
                </a:cubicBezTo>
                <a:cubicBezTo>
                  <a:pt x="2770071" y="4296383"/>
                  <a:pt x="2745452" y="4299594"/>
                  <a:pt x="2724675" y="4289898"/>
                </a:cubicBezTo>
                <a:cubicBezTo>
                  <a:pt x="2695292" y="4276186"/>
                  <a:pt x="2646854" y="4231532"/>
                  <a:pt x="2646854" y="4231532"/>
                </a:cubicBezTo>
                <a:cubicBezTo>
                  <a:pt x="2634918" y="4207661"/>
                  <a:pt x="2619584" y="4171194"/>
                  <a:pt x="2598215" y="4153710"/>
                </a:cubicBezTo>
                <a:cubicBezTo>
                  <a:pt x="2511917" y="4083102"/>
                  <a:pt x="2506099" y="4104051"/>
                  <a:pt x="2384207" y="4095344"/>
                </a:cubicBezTo>
                <a:cubicBezTo>
                  <a:pt x="2324156" y="4082000"/>
                  <a:pt x="2236238" y="4063268"/>
                  <a:pt x="2179926" y="4046706"/>
                </a:cubicBezTo>
                <a:cubicBezTo>
                  <a:pt x="2163174" y="4041779"/>
                  <a:pt x="2147977" y="4032386"/>
                  <a:pt x="2131288" y="4027251"/>
                </a:cubicBezTo>
                <a:cubicBezTo>
                  <a:pt x="2105731" y="4019387"/>
                  <a:pt x="2079119" y="4015340"/>
                  <a:pt x="2053466" y="4007795"/>
                </a:cubicBezTo>
                <a:cubicBezTo>
                  <a:pt x="2023955" y="3999115"/>
                  <a:pt x="1995319" y="3987658"/>
                  <a:pt x="1965918" y="3978612"/>
                </a:cubicBezTo>
                <a:cubicBezTo>
                  <a:pt x="1953140" y="3974680"/>
                  <a:pt x="1939785" y="3972817"/>
                  <a:pt x="1927007" y="3968885"/>
                </a:cubicBezTo>
                <a:cubicBezTo>
                  <a:pt x="1871314" y="3951749"/>
                  <a:pt x="1827405" y="3933179"/>
                  <a:pt x="1771364" y="3920247"/>
                </a:cubicBezTo>
                <a:cubicBezTo>
                  <a:pt x="1752145" y="3915812"/>
                  <a:pt x="1732339" y="3914387"/>
                  <a:pt x="1712998" y="3910519"/>
                </a:cubicBezTo>
                <a:cubicBezTo>
                  <a:pt x="1699888" y="3907897"/>
                  <a:pt x="1687139" y="3903691"/>
                  <a:pt x="1674088" y="3900791"/>
                </a:cubicBezTo>
                <a:cubicBezTo>
                  <a:pt x="1657948" y="3897204"/>
                  <a:pt x="1641489" y="3895074"/>
                  <a:pt x="1625449" y="3891064"/>
                </a:cubicBezTo>
                <a:cubicBezTo>
                  <a:pt x="1519568" y="3864594"/>
                  <a:pt x="1505961" y="3844684"/>
                  <a:pt x="1383584" y="3835812"/>
                </a:cubicBezTo>
                <a:lnTo>
                  <a:pt x="1381373" y="3835697"/>
                </a:lnTo>
                <a:lnTo>
                  <a:pt x="1383624" y="3828530"/>
                </a:lnTo>
                <a:cubicBezTo>
                  <a:pt x="1386044" y="3821202"/>
                  <a:pt x="1388819" y="3813011"/>
                  <a:pt x="1391984" y="3803515"/>
                </a:cubicBezTo>
                <a:cubicBezTo>
                  <a:pt x="1330841" y="3777311"/>
                  <a:pt x="1257046" y="3738901"/>
                  <a:pt x="1187703" y="3725693"/>
                </a:cubicBezTo>
                <a:cubicBezTo>
                  <a:pt x="1142656" y="3717113"/>
                  <a:pt x="1051516" y="3706238"/>
                  <a:pt x="1051516" y="3706238"/>
                </a:cubicBezTo>
                <a:cubicBezTo>
                  <a:pt x="1005636" y="3686575"/>
                  <a:pt x="934876" y="3662600"/>
                  <a:pt x="905601" y="3618689"/>
                </a:cubicBezTo>
                <a:lnTo>
                  <a:pt x="886145" y="3589506"/>
                </a:lnTo>
                <a:cubicBezTo>
                  <a:pt x="878233" y="3565769"/>
                  <a:pt x="875821" y="3549999"/>
                  <a:pt x="856962" y="3531140"/>
                </a:cubicBezTo>
                <a:cubicBezTo>
                  <a:pt x="848695" y="3522873"/>
                  <a:pt x="837507" y="3518170"/>
                  <a:pt x="827779" y="3511685"/>
                </a:cubicBezTo>
                <a:cubicBezTo>
                  <a:pt x="808324" y="3437106"/>
                  <a:pt x="800454" y="3358497"/>
                  <a:pt x="769413" y="3287949"/>
                </a:cubicBezTo>
                <a:cubicBezTo>
                  <a:pt x="762381" y="3271966"/>
                  <a:pt x="736672" y="3275719"/>
                  <a:pt x="720775" y="3268493"/>
                </a:cubicBezTo>
                <a:cubicBezTo>
                  <a:pt x="665314" y="3243283"/>
                  <a:pt x="555405" y="3190672"/>
                  <a:pt x="555405" y="3190672"/>
                </a:cubicBezTo>
                <a:cubicBezTo>
                  <a:pt x="558648" y="3106366"/>
                  <a:pt x="557258" y="3021753"/>
                  <a:pt x="565133" y="2937753"/>
                </a:cubicBezTo>
                <a:cubicBezTo>
                  <a:pt x="567824" y="2909050"/>
                  <a:pt x="606100" y="2834307"/>
                  <a:pt x="613771" y="2811293"/>
                </a:cubicBezTo>
                <a:cubicBezTo>
                  <a:pt x="622226" y="2785926"/>
                  <a:pt x="622942" y="2758154"/>
                  <a:pt x="633226" y="2733472"/>
                </a:cubicBezTo>
                <a:cubicBezTo>
                  <a:pt x="651399" y="2689856"/>
                  <a:pt x="657882" y="2697475"/>
                  <a:pt x="691592" y="2684834"/>
                </a:cubicBezTo>
                <a:cubicBezTo>
                  <a:pt x="707942" y="2678703"/>
                  <a:pt x="723880" y="2671509"/>
                  <a:pt x="740230" y="2665378"/>
                </a:cubicBezTo>
                <a:cubicBezTo>
                  <a:pt x="749831" y="2661778"/>
                  <a:pt x="760103" y="2659948"/>
                  <a:pt x="769413" y="2655651"/>
                </a:cubicBezTo>
                <a:cubicBezTo>
                  <a:pt x="802329" y="2640459"/>
                  <a:pt x="866690" y="2607012"/>
                  <a:pt x="866690" y="2607012"/>
                </a:cubicBezTo>
                <a:cubicBezTo>
                  <a:pt x="876418" y="2594042"/>
                  <a:pt x="884918" y="2580053"/>
                  <a:pt x="895873" y="2568102"/>
                </a:cubicBezTo>
                <a:cubicBezTo>
                  <a:pt x="920662" y="2541059"/>
                  <a:pt x="973694" y="2490281"/>
                  <a:pt x="973694" y="2490281"/>
                </a:cubicBezTo>
                <a:cubicBezTo>
                  <a:pt x="996049" y="2423217"/>
                  <a:pt x="1006959" y="2417017"/>
                  <a:pt x="983422" y="2334638"/>
                </a:cubicBezTo>
                <a:cubicBezTo>
                  <a:pt x="978968" y="2319049"/>
                  <a:pt x="963662" y="2308920"/>
                  <a:pt x="954239" y="2295727"/>
                </a:cubicBezTo>
                <a:cubicBezTo>
                  <a:pt x="947444" y="2286213"/>
                  <a:pt x="941269" y="2276272"/>
                  <a:pt x="934784" y="2266544"/>
                </a:cubicBezTo>
                <a:cubicBezTo>
                  <a:pt x="917661" y="2180933"/>
                  <a:pt x="931413" y="2254368"/>
                  <a:pt x="915328" y="2149812"/>
                </a:cubicBezTo>
                <a:cubicBezTo>
                  <a:pt x="912329" y="2130318"/>
                  <a:pt x="909880" y="2110701"/>
                  <a:pt x="905601" y="2091447"/>
                </a:cubicBezTo>
                <a:cubicBezTo>
                  <a:pt x="903377" y="2081437"/>
                  <a:pt x="902437" y="2070141"/>
                  <a:pt x="895873" y="2062264"/>
                </a:cubicBezTo>
                <a:cubicBezTo>
                  <a:pt x="885494" y="2049809"/>
                  <a:pt x="869272" y="2043632"/>
                  <a:pt x="856962" y="2033081"/>
                </a:cubicBezTo>
                <a:cubicBezTo>
                  <a:pt x="838137" y="2016946"/>
                  <a:pt x="819582" y="1997231"/>
                  <a:pt x="808324" y="1974715"/>
                </a:cubicBezTo>
                <a:cubicBezTo>
                  <a:pt x="800515" y="1959097"/>
                  <a:pt x="795354" y="1942289"/>
                  <a:pt x="788869" y="1926076"/>
                </a:cubicBezTo>
                <a:cubicBezTo>
                  <a:pt x="782294" y="1886629"/>
                  <a:pt x="780298" y="1865082"/>
                  <a:pt x="769413" y="1828800"/>
                </a:cubicBezTo>
                <a:cubicBezTo>
                  <a:pt x="769398" y="1828750"/>
                  <a:pt x="745102" y="1755867"/>
                  <a:pt x="740230" y="1741251"/>
                </a:cubicBezTo>
                <a:cubicBezTo>
                  <a:pt x="732947" y="1719402"/>
                  <a:pt x="720746" y="1680888"/>
                  <a:pt x="711047" y="1663430"/>
                </a:cubicBezTo>
                <a:cubicBezTo>
                  <a:pt x="703173" y="1649257"/>
                  <a:pt x="691592" y="1637489"/>
                  <a:pt x="681864" y="1624519"/>
                </a:cubicBezTo>
                <a:cubicBezTo>
                  <a:pt x="652116" y="1535269"/>
                  <a:pt x="701839" y="1674194"/>
                  <a:pt x="642954" y="1556425"/>
                </a:cubicBezTo>
                <a:cubicBezTo>
                  <a:pt x="636975" y="1544467"/>
                  <a:pt x="638492" y="1529803"/>
                  <a:pt x="633226" y="1517515"/>
                </a:cubicBezTo>
                <a:cubicBezTo>
                  <a:pt x="628621" y="1506769"/>
                  <a:pt x="619369" y="1498596"/>
                  <a:pt x="613771" y="1488332"/>
                </a:cubicBezTo>
                <a:cubicBezTo>
                  <a:pt x="599883" y="1462871"/>
                  <a:pt x="588508" y="1436101"/>
                  <a:pt x="574860" y="1410510"/>
                </a:cubicBezTo>
                <a:cubicBezTo>
                  <a:pt x="541408" y="1347787"/>
                  <a:pt x="536227" y="1352975"/>
                  <a:pt x="516494" y="1293778"/>
                </a:cubicBezTo>
                <a:cubicBezTo>
                  <a:pt x="509029" y="1271383"/>
                  <a:pt x="503981" y="1248247"/>
                  <a:pt x="497039" y="1225685"/>
                </a:cubicBezTo>
                <a:cubicBezTo>
                  <a:pt x="491008" y="1206084"/>
                  <a:pt x="482980" y="1187104"/>
                  <a:pt x="477584" y="1167319"/>
                </a:cubicBezTo>
                <a:cubicBezTo>
                  <a:pt x="473234" y="1151368"/>
                  <a:pt x="473997" y="1134032"/>
                  <a:pt x="467856" y="1118681"/>
                </a:cubicBezTo>
                <a:cubicBezTo>
                  <a:pt x="460834" y="1101126"/>
                  <a:pt x="447129" y="1086953"/>
                  <a:pt x="438673" y="1070042"/>
                </a:cubicBezTo>
                <a:cubicBezTo>
                  <a:pt x="430864" y="1054424"/>
                  <a:pt x="424236" y="1038129"/>
                  <a:pt x="419218" y="1021404"/>
                </a:cubicBezTo>
                <a:cubicBezTo>
                  <a:pt x="414467" y="1005568"/>
                  <a:pt x="416003" y="987963"/>
                  <a:pt x="409490" y="972766"/>
                </a:cubicBezTo>
                <a:cubicBezTo>
                  <a:pt x="405877" y="964336"/>
                  <a:pt x="396520" y="959795"/>
                  <a:pt x="390035" y="953310"/>
                </a:cubicBezTo>
                <a:cubicBezTo>
                  <a:pt x="372808" y="867178"/>
                  <a:pt x="390787" y="939702"/>
                  <a:pt x="351124" y="836578"/>
                </a:cubicBezTo>
                <a:cubicBezTo>
                  <a:pt x="343762" y="817437"/>
                  <a:pt x="339285" y="797253"/>
                  <a:pt x="331669" y="778212"/>
                </a:cubicBezTo>
                <a:cubicBezTo>
                  <a:pt x="326283" y="764748"/>
                  <a:pt x="318103" y="752553"/>
                  <a:pt x="312213" y="739302"/>
                </a:cubicBezTo>
                <a:cubicBezTo>
                  <a:pt x="300980" y="714028"/>
                  <a:pt x="289266" y="675698"/>
                  <a:pt x="273303" y="651753"/>
                </a:cubicBezTo>
                <a:cubicBezTo>
                  <a:pt x="268216" y="644122"/>
                  <a:pt x="260332" y="638783"/>
                  <a:pt x="253847" y="632298"/>
                </a:cubicBezTo>
                <a:cubicBezTo>
                  <a:pt x="220737" y="566078"/>
                  <a:pt x="216774" y="543649"/>
                  <a:pt x="176026" y="496110"/>
                </a:cubicBezTo>
                <a:cubicBezTo>
                  <a:pt x="167073" y="485665"/>
                  <a:pt x="156571" y="476655"/>
                  <a:pt x="146843" y="466927"/>
                </a:cubicBezTo>
                <a:cubicBezTo>
                  <a:pt x="169541" y="460442"/>
                  <a:pt x="198245" y="464164"/>
                  <a:pt x="214937" y="447472"/>
                </a:cubicBezTo>
                <a:cubicBezTo>
                  <a:pt x="223204" y="439205"/>
                  <a:pt x="201282" y="428440"/>
                  <a:pt x="195482" y="418289"/>
                </a:cubicBezTo>
                <a:cubicBezTo>
                  <a:pt x="188287" y="405698"/>
                  <a:pt x="182511" y="392348"/>
                  <a:pt x="176026" y="379378"/>
                </a:cubicBezTo>
                <a:cubicBezTo>
                  <a:pt x="166913" y="333811"/>
                  <a:pt x="168175" y="324764"/>
                  <a:pt x="146843" y="282102"/>
                </a:cubicBezTo>
                <a:cubicBezTo>
                  <a:pt x="138387" y="265191"/>
                  <a:pt x="126714" y="250062"/>
                  <a:pt x="117660" y="233464"/>
                </a:cubicBezTo>
                <a:cubicBezTo>
                  <a:pt x="107244" y="214368"/>
                  <a:pt x="100239" y="193395"/>
                  <a:pt x="88477" y="175098"/>
                </a:cubicBezTo>
                <a:cubicBezTo>
                  <a:pt x="70943" y="147822"/>
                  <a:pt x="30111" y="97276"/>
                  <a:pt x="30111" y="97276"/>
                </a:cubicBezTo>
                <a:cubicBezTo>
                  <a:pt x="26869" y="87548"/>
                  <a:pt x="25660" y="76886"/>
                  <a:pt x="20384" y="68093"/>
                </a:cubicBezTo>
                <a:cubicBezTo>
                  <a:pt x="15665" y="60229"/>
                  <a:pt x="2727" y="57631"/>
                  <a:pt x="928" y="48638"/>
                </a:cubicBezTo>
                <a:cubicBezTo>
                  <a:pt x="-7859" y="4705"/>
                  <a:pt x="48154" y="13521"/>
                  <a:pt x="69022" y="9727"/>
                </a:cubicBezTo>
                <a:cubicBezTo>
                  <a:pt x="85289" y="6769"/>
                  <a:pt x="101447" y="3242"/>
                  <a:pt x="117660" y="0"/>
                </a:cubicBezTo>
                <a:close/>
              </a:path>
            </a:pathLst>
          </a:custGeom>
          <a:solidFill>
            <a:srgbClr val="5B9BD5">
              <a:lumMod val="75000"/>
            </a:srgbClr>
          </a:solidFill>
          <a:ln w="12700" cap="flat" cmpd="sng" algn="ctr">
            <a:solidFill>
              <a:srgbClr val="4472C4">
                <a:shade val="50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algn="ctr" defTabSz="685800">
              <a:defRPr/>
            </a:pPr>
            <a:endParaRPr lang="fr-FR" sz="1350" kern="0">
              <a:solidFill>
                <a:prstClr val="white"/>
              </a:solidFill>
              <a:latin typeface="Calibri" panose="020F0502020204030204"/>
              <a:cs typeface="Arial" panose="020B0604020202020204" pitchFamily="34" charset="0"/>
            </a:endParaRPr>
          </a:p>
        </p:txBody>
      </p:sp>
      <p:sp>
        <p:nvSpPr>
          <p:cNvPr id="39" name="Forme libre : forme 38">
            <a:extLst>
              <a:ext uri="{FF2B5EF4-FFF2-40B4-BE49-F238E27FC236}">
                <a16:creationId xmlns:a16="http://schemas.microsoft.com/office/drawing/2014/main" id="{F6801FEB-2245-4416-BC5F-1D5AB742B25B}"/>
              </a:ext>
            </a:extLst>
          </p:cNvPr>
          <p:cNvSpPr/>
          <p:nvPr/>
        </p:nvSpPr>
        <p:spPr>
          <a:xfrm>
            <a:off x="5420433" y="1519037"/>
            <a:ext cx="2848" cy="2273"/>
          </a:xfrm>
          <a:custGeom>
            <a:avLst/>
            <a:gdLst>
              <a:gd name="connsiteX0" fmla="*/ 287 w 3797"/>
              <a:gd name="connsiteY0" fmla="*/ 263 h 3030"/>
              <a:gd name="connsiteX1" fmla="*/ 3663 w 3797"/>
              <a:gd name="connsiteY1" fmla="*/ 2911 h 3030"/>
              <a:gd name="connsiteX2" fmla="*/ 3797 w 3797"/>
              <a:gd name="connsiteY2" fmla="*/ 3030 h 3030"/>
              <a:gd name="connsiteX3" fmla="*/ 287 w 3797"/>
              <a:gd name="connsiteY3" fmla="*/ 263 h 3030"/>
            </a:gdLst>
            <a:ahLst/>
            <a:cxnLst>
              <a:cxn ang="0">
                <a:pos x="connsiteX0" y="connsiteY0"/>
              </a:cxn>
              <a:cxn ang="0">
                <a:pos x="connsiteX1" y="connsiteY1"/>
              </a:cxn>
              <a:cxn ang="0">
                <a:pos x="connsiteX2" y="connsiteY2"/>
              </a:cxn>
              <a:cxn ang="0">
                <a:pos x="connsiteX3" y="connsiteY3"/>
              </a:cxn>
            </a:cxnLst>
            <a:rect l="l" t="t" r="r" b="b"/>
            <a:pathLst>
              <a:path w="3797" h="3030">
                <a:moveTo>
                  <a:pt x="287" y="263"/>
                </a:moveTo>
                <a:cubicBezTo>
                  <a:pt x="-687" y="-566"/>
                  <a:pt x="917" y="635"/>
                  <a:pt x="3663" y="2911"/>
                </a:cubicBezTo>
                <a:lnTo>
                  <a:pt x="3797" y="3030"/>
                </a:lnTo>
                <a:lnTo>
                  <a:pt x="287" y="263"/>
                </a:lnTo>
                <a:close/>
              </a:path>
            </a:pathLst>
          </a:custGeom>
          <a:solidFill>
            <a:srgbClr val="4472C4"/>
          </a:solidFill>
          <a:ln w="12700" cap="flat" cmpd="sng" algn="ctr">
            <a:solidFill>
              <a:srgbClr val="4472C4">
                <a:shade val="50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algn="ctr" defTabSz="685800">
              <a:defRPr/>
            </a:pPr>
            <a:endParaRPr lang="fr-FR" sz="1350" kern="0">
              <a:solidFill>
                <a:prstClr val="white"/>
              </a:solidFill>
              <a:latin typeface="Calibri" panose="020F0502020204030204"/>
              <a:cs typeface="Arial" panose="020B0604020202020204" pitchFamily="34" charset="0"/>
            </a:endParaRPr>
          </a:p>
        </p:txBody>
      </p:sp>
      <p:sp>
        <p:nvSpPr>
          <p:cNvPr id="41" name="Forme libre : forme 40">
            <a:extLst>
              <a:ext uri="{FF2B5EF4-FFF2-40B4-BE49-F238E27FC236}">
                <a16:creationId xmlns:a16="http://schemas.microsoft.com/office/drawing/2014/main" id="{E0C138C3-055D-4400-868E-0885B1B72264}"/>
              </a:ext>
            </a:extLst>
          </p:cNvPr>
          <p:cNvSpPr/>
          <p:nvPr/>
        </p:nvSpPr>
        <p:spPr>
          <a:xfrm>
            <a:off x="4788956" y="544781"/>
            <a:ext cx="3165433" cy="2684175"/>
          </a:xfrm>
          <a:custGeom>
            <a:avLst/>
            <a:gdLst>
              <a:gd name="connsiteX0" fmla="*/ 2910446 w 4220577"/>
              <a:gd name="connsiteY0" fmla="*/ 0 h 3578900"/>
              <a:gd name="connsiteX1" fmla="*/ 3056361 w 4220577"/>
              <a:gd name="connsiteY1" fmla="*/ 107004 h 3578900"/>
              <a:gd name="connsiteX2" fmla="*/ 3105000 w 4220577"/>
              <a:gd name="connsiteY2" fmla="*/ 223736 h 3578900"/>
              <a:gd name="connsiteX3" fmla="*/ 3143910 w 4220577"/>
              <a:gd name="connsiteY3" fmla="*/ 272374 h 3578900"/>
              <a:gd name="connsiteX4" fmla="*/ 3212004 w 4220577"/>
              <a:gd name="connsiteY4" fmla="*/ 330740 h 3578900"/>
              <a:gd name="connsiteX5" fmla="*/ 3249347 w 4220577"/>
              <a:gd name="connsiteY5" fmla="*/ 365090 h 3578900"/>
              <a:gd name="connsiteX6" fmla="*/ 3256538 w 4220577"/>
              <a:gd name="connsiteY6" fmla="*/ 372105 h 3578900"/>
              <a:gd name="connsiteX7" fmla="*/ 3254729 w 4220577"/>
              <a:gd name="connsiteY7" fmla="*/ 370653 h 3578900"/>
              <a:gd name="connsiteX8" fmla="*/ 3263661 w 4220577"/>
              <a:gd name="connsiteY8" fmla="*/ 379055 h 3578900"/>
              <a:gd name="connsiteX9" fmla="*/ 3256538 w 4220577"/>
              <a:gd name="connsiteY9" fmla="*/ 372105 h 3578900"/>
              <a:gd name="connsiteX10" fmla="*/ 3289825 w 4220577"/>
              <a:gd name="connsiteY10" fmla="*/ 398834 h 3578900"/>
              <a:gd name="connsiteX11" fmla="*/ 3464923 w 4220577"/>
              <a:gd name="connsiteY11" fmla="*/ 525293 h 3578900"/>
              <a:gd name="connsiteX12" fmla="*/ 3533017 w 4220577"/>
              <a:gd name="connsiteY12" fmla="*/ 564204 h 3578900"/>
              <a:gd name="connsiteX13" fmla="*/ 3776208 w 4220577"/>
              <a:gd name="connsiteY13" fmla="*/ 622570 h 3578900"/>
              <a:gd name="connsiteX14" fmla="*/ 3824846 w 4220577"/>
              <a:gd name="connsiteY14" fmla="*/ 700391 h 3578900"/>
              <a:gd name="connsiteX15" fmla="*/ 3844302 w 4220577"/>
              <a:gd name="connsiteY15" fmla="*/ 729574 h 3578900"/>
              <a:gd name="connsiteX16" fmla="*/ 3863757 w 4220577"/>
              <a:gd name="connsiteY16" fmla="*/ 778212 h 3578900"/>
              <a:gd name="connsiteX17" fmla="*/ 3999944 w 4220577"/>
              <a:gd name="connsiteY17" fmla="*/ 894944 h 3578900"/>
              <a:gd name="connsiteX18" fmla="*/ 4068038 w 4220577"/>
              <a:gd name="connsiteY18" fmla="*/ 904672 h 3578900"/>
              <a:gd name="connsiteX19" fmla="*/ 4220577 w 4220577"/>
              <a:gd name="connsiteY19" fmla="*/ 909295 h 3578900"/>
              <a:gd name="connsiteX20" fmla="*/ 4220236 w 4220577"/>
              <a:gd name="connsiteY20" fmla="*/ 910873 h 3578900"/>
              <a:gd name="connsiteX21" fmla="*/ 4213953 w 4220577"/>
              <a:gd name="connsiteY21" fmla="*/ 924127 h 3578900"/>
              <a:gd name="connsiteX22" fmla="*/ 4145859 w 4220577"/>
              <a:gd name="connsiteY22" fmla="*/ 943583 h 3578900"/>
              <a:gd name="connsiteX23" fmla="*/ 4068038 w 4220577"/>
              <a:gd name="connsiteY23" fmla="*/ 972766 h 3578900"/>
              <a:gd name="connsiteX24" fmla="*/ 4038855 w 4220577"/>
              <a:gd name="connsiteY24" fmla="*/ 982493 h 3578900"/>
              <a:gd name="connsiteX25" fmla="*/ 4019400 w 4220577"/>
              <a:gd name="connsiteY25" fmla="*/ 1001949 h 3578900"/>
              <a:gd name="connsiteX26" fmla="*/ 3669204 w 4220577"/>
              <a:gd name="connsiteY26" fmla="*/ 1040859 h 3578900"/>
              <a:gd name="connsiteX27" fmla="*/ 3601110 w 4220577"/>
              <a:gd name="connsiteY27" fmla="*/ 1050587 h 3578900"/>
              <a:gd name="connsiteX28" fmla="*/ 3552472 w 4220577"/>
              <a:gd name="connsiteY28" fmla="*/ 1070042 h 3578900"/>
              <a:gd name="connsiteX29" fmla="*/ 3513561 w 4220577"/>
              <a:gd name="connsiteY29" fmla="*/ 1079770 h 3578900"/>
              <a:gd name="connsiteX30" fmla="*/ 3435740 w 4220577"/>
              <a:gd name="connsiteY30" fmla="*/ 1147863 h 3578900"/>
              <a:gd name="connsiteX31" fmla="*/ 3396829 w 4220577"/>
              <a:gd name="connsiteY31" fmla="*/ 1157591 h 3578900"/>
              <a:gd name="connsiteX32" fmla="*/ 3357919 w 4220577"/>
              <a:gd name="connsiteY32" fmla="*/ 1186774 h 3578900"/>
              <a:gd name="connsiteX33" fmla="*/ 3319008 w 4220577"/>
              <a:gd name="connsiteY33" fmla="*/ 1225685 h 3578900"/>
              <a:gd name="connsiteX34" fmla="*/ 3182821 w 4220577"/>
              <a:gd name="connsiteY34" fmla="*/ 1322961 h 3578900"/>
              <a:gd name="connsiteX35" fmla="*/ 3114727 w 4220577"/>
              <a:gd name="connsiteY35" fmla="*/ 1381327 h 3578900"/>
              <a:gd name="connsiteX36" fmla="*/ 3075817 w 4220577"/>
              <a:gd name="connsiteY36" fmla="*/ 1429966 h 3578900"/>
              <a:gd name="connsiteX37" fmla="*/ 3056361 w 4220577"/>
              <a:gd name="connsiteY37" fmla="*/ 1459149 h 3578900"/>
              <a:gd name="connsiteX38" fmla="*/ 3027178 w 4220577"/>
              <a:gd name="connsiteY38" fmla="*/ 1478604 h 3578900"/>
              <a:gd name="connsiteX39" fmla="*/ 2939629 w 4220577"/>
              <a:gd name="connsiteY39" fmla="*/ 1546697 h 3578900"/>
              <a:gd name="connsiteX40" fmla="*/ 2920174 w 4220577"/>
              <a:gd name="connsiteY40" fmla="*/ 1566153 h 3578900"/>
              <a:gd name="connsiteX41" fmla="*/ 2871536 w 4220577"/>
              <a:gd name="connsiteY41" fmla="*/ 1585608 h 3578900"/>
              <a:gd name="connsiteX42" fmla="*/ 2813170 w 4220577"/>
              <a:gd name="connsiteY42" fmla="*/ 1595336 h 3578900"/>
              <a:gd name="connsiteX43" fmla="*/ 2657527 w 4220577"/>
              <a:gd name="connsiteY43" fmla="*/ 1634246 h 3578900"/>
              <a:gd name="connsiteX44" fmla="*/ 2608889 w 4220577"/>
              <a:gd name="connsiteY44" fmla="*/ 1653702 h 3578900"/>
              <a:gd name="connsiteX45" fmla="*/ 2579706 w 4220577"/>
              <a:gd name="connsiteY45" fmla="*/ 1712068 h 3578900"/>
              <a:gd name="connsiteX46" fmla="*/ 2531068 w 4220577"/>
              <a:gd name="connsiteY46" fmla="*/ 1799617 h 3578900"/>
              <a:gd name="connsiteX47" fmla="*/ 2511612 w 4220577"/>
              <a:gd name="connsiteY47" fmla="*/ 1887166 h 3578900"/>
              <a:gd name="connsiteX48" fmla="*/ 2501885 w 4220577"/>
              <a:gd name="connsiteY48" fmla="*/ 1974715 h 3578900"/>
              <a:gd name="connsiteX49" fmla="*/ 2482429 w 4220577"/>
              <a:gd name="connsiteY49" fmla="*/ 2071991 h 3578900"/>
              <a:gd name="connsiteX50" fmla="*/ 2501885 w 4220577"/>
              <a:gd name="connsiteY50" fmla="*/ 2344366 h 3578900"/>
              <a:gd name="connsiteX51" fmla="*/ 2521340 w 4220577"/>
              <a:gd name="connsiteY51" fmla="*/ 2393004 h 3578900"/>
              <a:gd name="connsiteX52" fmla="*/ 2511612 w 4220577"/>
              <a:gd name="connsiteY52" fmla="*/ 2616740 h 3578900"/>
              <a:gd name="connsiteX53" fmla="*/ 2492157 w 4220577"/>
              <a:gd name="connsiteY53" fmla="*/ 2684834 h 3578900"/>
              <a:gd name="connsiteX54" fmla="*/ 2482429 w 4220577"/>
              <a:gd name="connsiteY54" fmla="*/ 2743200 h 3578900"/>
              <a:gd name="connsiteX55" fmla="*/ 2462974 w 4220577"/>
              <a:gd name="connsiteY55" fmla="*/ 2811293 h 3578900"/>
              <a:gd name="connsiteX56" fmla="*/ 2453246 w 4220577"/>
              <a:gd name="connsiteY56" fmla="*/ 2908570 h 3578900"/>
              <a:gd name="connsiteX57" fmla="*/ 2443519 w 4220577"/>
              <a:gd name="connsiteY57" fmla="*/ 2947480 h 3578900"/>
              <a:gd name="connsiteX58" fmla="*/ 2433791 w 4220577"/>
              <a:gd name="connsiteY58" fmla="*/ 3054485 h 3578900"/>
              <a:gd name="connsiteX59" fmla="*/ 2424063 w 4220577"/>
              <a:gd name="connsiteY59" fmla="*/ 3083668 h 3578900"/>
              <a:gd name="connsiteX60" fmla="*/ 2414336 w 4220577"/>
              <a:gd name="connsiteY60" fmla="*/ 3132306 h 3578900"/>
              <a:gd name="connsiteX61" fmla="*/ 2394880 w 4220577"/>
              <a:gd name="connsiteY61" fmla="*/ 3190672 h 3578900"/>
              <a:gd name="connsiteX62" fmla="*/ 2385153 w 4220577"/>
              <a:gd name="connsiteY62" fmla="*/ 3239310 h 3578900"/>
              <a:gd name="connsiteX63" fmla="*/ 2365697 w 4220577"/>
              <a:gd name="connsiteY63" fmla="*/ 3297676 h 3578900"/>
              <a:gd name="connsiteX64" fmla="*/ 2365410 w 4220577"/>
              <a:gd name="connsiteY64" fmla="*/ 3505319 h 3578900"/>
              <a:gd name="connsiteX65" fmla="*/ 2370551 w 4220577"/>
              <a:gd name="connsiteY65" fmla="*/ 3519414 h 3578900"/>
              <a:gd name="connsiteX66" fmla="*/ 2359590 w 4220577"/>
              <a:gd name="connsiteY66" fmla="*/ 3524695 h 3578900"/>
              <a:gd name="connsiteX67" fmla="*/ 2326788 w 4220577"/>
              <a:gd name="connsiteY67" fmla="*/ 3540868 h 3578900"/>
              <a:gd name="connsiteX68" fmla="*/ 2229511 w 4220577"/>
              <a:gd name="connsiteY68" fmla="*/ 3570051 h 3578900"/>
              <a:gd name="connsiteX69" fmla="*/ 2198940 w 4220577"/>
              <a:gd name="connsiteY69" fmla="*/ 3577402 h 3578900"/>
              <a:gd name="connsiteX70" fmla="*/ 2195500 w 4220577"/>
              <a:gd name="connsiteY70" fmla="*/ 3578900 h 3578900"/>
              <a:gd name="connsiteX71" fmla="*/ 2161419 w 4220577"/>
              <a:gd name="connsiteY71" fmla="*/ 3560323 h 3578900"/>
              <a:gd name="connsiteX72" fmla="*/ 2093325 w 4220577"/>
              <a:gd name="connsiteY72" fmla="*/ 3482502 h 3578900"/>
              <a:gd name="connsiteX73" fmla="*/ 2044687 w 4220577"/>
              <a:gd name="connsiteY73" fmla="*/ 3424136 h 3578900"/>
              <a:gd name="connsiteX74" fmla="*/ 2025231 w 4220577"/>
              <a:gd name="connsiteY74" fmla="*/ 3375497 h 3578900"/>
              <a:gd name="connsiteX75" fmla="*/ 2005776 w 4220577"/>
              <a:gd name="connsiteY75" fmla="*/ 3336587 h 3578900"/>
              <a:gd name="connsiteX76" fmla="*/ 1976593 w 4220577"/>
              <a:gd name="connsiteY76" fmla="*/ 3258766 h 3578900"/>
              <a:gd name="connsiteX77" fmla="*/ 1898772 w 4220577"/>
              <a:gd name="connsiteY77" fmla="*/ 3171217 h 3578900"/>
              <a:gd name="connsiteX78" fmla="*/ 1830678 w 4220577"/>
              <a:gd name="connsiteY78" fmla="*/ 3161489 h 3578900"/>
              <a:gd name="connsiteX79" fmla="*/ 1825710 w 4220577"/>
              <a:gd name="connsiteY79" fmla="*/ 3163823 h 3578900"/>
              <a:gd name="connsiteX80" fmla="*/ 1844664 w 4220577"/>
              <a:gd name="connsiteY80" fmla="*/ 3134370 h 3578900"/>
              <a:gd name="connsiteX81" fmla="*/ 1859861 w 4220577"/>
              <a:gd name="connsiteY81" fmla="*/ 3112852 h 3578900"/>
              <a:gd name="connsiteX82" fmla="*/ 1869589 w 4220577"/>
              <a:gd name="connsiteY82" fmla="*/ 3073941 h 3578900"/>
              <a:gd name="connsiteX83" fmla="*/ 1889044 w 4220577"/>
              <a:gd name="connsiteY83" fmla="*/ 3015575 h 3578900"/>
              <a:gd name="connsiteX84" fmla="*/ 1898772 w 4220577"/>
              <a:gd name="connsiteY84" fmla="*/ 2947481 h 3578900"/>
              <a:gd name="connsiteX85" fmla="*/ 1927955 w 4220577"/>
              <a:gd name="connsiteY85" fmla="*/ 2908571 h 3578900"/>
              <a:gd name="connsiteX86" fmla="*/ 2044687 w 4220577"/>
              <a:gd name="connsiteY86" fmla="*/ 2850205 h 3578900"/>
              <a:gd name="connsiteX87" fmla="*/ 2103053 w 4220577"/>
              <a:gd name="connsiteY87" fmla="*/ 2782111 h 3578900"/>
              <a:gd name="connsiteX88" fmla="*/ 2122508 w 4220577"/>
              <a:gd name="connsiteY88" fmla="*/ 2752928 h 3578900"/>
              <a:gd name="connsiteX89" fmla="*/ 2132236 w 4220577"/>
              <a:gd name="connsiteY89" fmla="*/ 2723745 h 3578900"/>
              <a:gd name="connsiteX90" fmla="*/ 2151691 w 4220577"/>
              <a:gd name="connsiteY90" fmla="*/ 2655652 h 3578900"/>
              <a:gd name="connsiteX91" fmla="*/ 2141963 w 4220577"/>
              <a:gd name="connsiteY91" fmla="*/ 2616741 h 3578900"/>
              <a:gd name="connsiteX92" fmla="*/ 2103053 w 4220577"/>
              <a:gd name="connsiteY92" fmla="*/ 2607013 h 3578900"/>
              <a:gd name="connsiteX93" fmla="*/ 2073870 w 4220577"/>
              <a:gd name="connsiteY93" fmla="*/ 2597286 h 3578900"/>
              <a:gd name="connsiteX94" fmla="*/ 1879316 w 4220577"/>
              <a:gd name="connsiteY94" fmla="*/ 2548647 h 3578900"/>
              <a:gd name="connsiteX95" fmla="*/ 1850133 w 4220577"/>
              <a:gd name="connsiteY95" fmla="*/ 2490281 h 3578900"/>
              <a:gd name="connsiteX96" fmla="*/ 1840406 w 4220577"/>
              <a:gd name="connsiteY96" fmla="*/ 2441643 h 3578900"/>
              <a:gd name="connsiteX97" fmla="*/ 1626397 w 4220577"/>
              <a:gd name="connsiteY97" fmla="*/ 2393005 h 3578900"/>
              <a:gd name="connsiteX98" fmla="*/ 1548576 w 4220577"/>
              <a:gd name="connsiteY98" fmla="*/ 2373550 h 3578900"/>
              <a:gd name="connsiteX99" fmla="*/ 1490210 w 4220577"/>
              <a:gd name="connsiteY99" fmla="*/ 2363822 h 3578900"/>
              <a:gd name="connsiteX100" fmla="*/ 1392933 w 4220577"/>
              <a:gd name="connsiteY100" fmla="*/ 2344367 h 3578900"/>
              <a:gd name="connsiteX101" fmla="*/ 1315112 w 4220577"/>
              <a:gd name="connsiteY101" fmla="*/ 2324911 h 3578900"/>
              <a:gd name="connsiteX102" fmla="*/ 1256746 w 4220577"/>
              <a:gd name="connsiteY102" fmla="*/ 2295728 h 3578900"/>
              <a:gd name="connsiteX103" fmla="*/ 1237291 w 4220577"/>
              <a:gd name="connsiteY103" fmla="*/ 2247090 h 3578900"/>
              <a:gd name="connsiteX104" fmla="*/ 1256746 w 4220577"/>
              <a:gd name="connsiteY104" fmla="*/ 2178996 h 3578900"/>
              <a:gd name="connsiteX105" fmla="*/ 1276202 w 4220577"/>
              <a:gd name="connsiteY105" fmla="*/ 2101175 h 3578900"/>
              <a:gd name="connsiteX106" fmla="*/ 1266474 w 4220577"/>
              <a:gd name="connsiteY106" fmla="*/ 2042809 h 3578900"/>
              <a:gd name="connsiteX107" fmla="*/ 1247019 w 4220577"/>
              <a:gd name="connsiteY107" fmla="*/ 2013626 h 3578900"/>
              <a:gd name="connsiteX108" fmla="*/ 1237291 w 4220577"/>
              <a:gd name="connsiteY108" fmla="*/ 1964988 h 3578900"/>
              <a:gd name="connsiteX109" fmla="*/ 1198380 w 4220577"/>
              <a:gd name="connsiteY109" fmla="*/ 1877439 h 3578900"/>
              <a:gd name="connsiteX110" fmla="*/ 1159470 w 4220577"/>
              <a:gd name="connsiteY110" fmla="*/ 1848256 h 3578900"/>
              <a:gd name="connsiteX111" fmla="*/ 1013555 w 4220577"/>
              <a:gd name="connsiteY111" fmla="*/ 1857984 h 3578900"/>
              <a:gd name="connsiteX112" fmla="*/ 984372 w 4220577"/>
              <a:gd name="connsiteY112" fmla="*/ 1867711 h 3578900"/>
              <a:gd name="connsiteX113" fmla="*/ 945461 w 4220577"/>
              <a:gd name="connsiteY113" fmla="*/ 1828801 h 3578900"/>
              <a:gd name="connsiteX114" fmla="*/ 935733 w 4220577"/>
              <a:gd name="connsiteY114" fmla="*/ 1605064 h 3578900"/>
              <a:gd name="connsiteX115" fmla="*/ 906550 w 4220577"/>
              <a:gd name="connsiteY115" fmla="*/ 1546698 h 3578900"/>
              <a:gd name="connsiteX116" fmla="*/ 857912 w 4220577"/>
              <a:gd name="connsiteY116" fmla="*/ 1517516 h 3578900"/>
              <a:gd name="connsiteX117" fmla="*/ 770363 w 4220577"/>
              <a:gd name="connsiteY117" fmla="*/ 1478605 h 3578900"/>
              <a:gd name="connsiteX118" fmla="*/ 663359 w 4220577"/>
              <a:gd name="connsiteY118" fmla="*/ 1429967 h 3578900"/>
              <a:gd name="connsiteX119" fmla="*/ 627195 w 4220577"/>
              <a:gd name="connsiteY119" fmla="*/ 1402528 h 3578900"/>
              <a:gd name="connsiteX120" fmla="*/ 618614 w 4220577"/>
              <a:gd name="connsiteY120" fmla="*/ 1395763 h 3578900"/>
              <a:gd name="connsiteX121" fmla="*/ 618480 w 4220577"/>
              <a:gd name="connsiteY121" fmla="*/ 1395644 h 3578900"/>
              <a:gd name="connsiteX122" fmla="*/ 615104 w 4220577"/>
              <a:gd name="connsiteY122" fmla="*/ 1392996 h 3578900"/>
              <a:gd name="connsiteX123" fmla="*/ 618614 w 4220577"/>
              <a:gd name="connsiteY123" fmla="*/ 1395763 h 3578900"/>
              <a:gd name="connsiteX124" fmla="*/ 628714 w 4220577"/>
              <a:gd name="connsiteY124" fmla="*/ 1404741 h 3578900"/>
              <a:gd name="connsiteX125" fmla="*/ 566082 w 4220577"/>
              <a:gd name="connsiteY125" fmla="*/ 1391056 h 3578900"/>
              <a:gd name="connsiteX126" fmla="*/ 507716 w 4220577"/>
              <a:gd name="connsiteY126" fmla="*/ 1342418 h 3578900"/>
              <a:gd name="connsiteX127" fmla="*/ 410440 w 4220577"/>
              <a:gd name="connsiteY127" fmla="*/ 1284052 h 3578900"/>
              <a:gd name="connsiteX128" fmla="*/ 381257 w 4220577"/>
              <a:gd name="connsiteY128" fmla="*/ 1235413 h 3578900"/>
              <a:gd name="connsiteX129" fmla="*/ 313163 w 4220577"/>
              <a:gd name="connsiteY129" fmla="*/ 1079771 h 3578900"/>
              <a:gd name="connsiteX130" fmla="*/ 225614 w 4220577"/>
              <a:gd name="connsiteY130" fmla="*/ 982494 h 3578900"/>
              <a:gd name="connsiteX131" fmla="*/ 196431 w 4220577"/>
              <a:gd name="connsiteY131" fmla="*/ 953311 h 3578900"/>
              <a:gd name="connsiteX132" fmla="*/ 167248 w 4220577"/>
              <a:gd name="connsiteY132" fmla="*/ 943584 h 3578900"/>
              <a:gd name="connsiteX133" fmla="*/ 128338 w 4220577"/>
              <a:gd name="connsiteY133" fmla="*/ 933856 h 3578900"/>
              <a:gd name="connsiteX134" fmla="*/ 50516 w 4220577"/>
              <a:gd name="connsiteY134" fmla="*/ 904673 h 3578900"/>
              <a:gd name="connsiteX135" fmla="*/ 11606 w 4220577"/>
              <a:gd name="connsiteY135" fmla="*/ 865762 h 3578900"/>
              <a:gd name="connsiteX136" fmla="*/ 1878 w 4220577"/>
              <a:gd name="connsiteY136" fmla="*/ 797669 h 3578900"/>
              <a:gd name="connsiteX137" fmla="*/ 0 w 4220577"/>
              <a:gd name="connsiteY137" fmla="*/ 792035 h 3578900"/>
              <a:gd name="connsiteX138" fmla="*/ 6467 w 4220577"/>
              <a:gd name="connsiteY138" fmla="*/ 793541 h 3578900"/>
              <a:gd name="connsiteX139" fmla="*/ 31059 w 4220577"/>
              <a:gd name="connsiteY139" fmla="*/ 797668 h 3578900"/>
              <a:gd name="connsiteX140" fmla="*/ 196429 w 4220577"/>
              <a:gd name="connsiteY140" fmla="*/ 826851 h 3578900"/>
              <a:gd name="connsiteX141" fmla="*/ 254795 w 4220577"/>
              <a:gd name="connsiteY141" fmla="*/ 846306 h 3578900"/>
              <a:gd name="connsiteX142" fmla="*/ 468804 w 4220577"/>
              <a:gd name="connsiteY142" fmla="*/ 865761 h 3578900"/>
              <a:gd name="connsiteX143" fmla="*/ 527170 w 4220577"/>
              <a:gd name="connsiteY143" fmla="*/ 875489 h 3578900"/>
              <a:gd name="connsiteX144" fmla="*/ 575808 w 4220577"/>
              <a:gd name="connsiteY144" fmla="*/ 885217 h 3578900"/>
              <a:gd name="connsiteX145" fmla="*/ 702268 w 4220577"/>
              <a:gd name="connsiteY145" fmla="*/ 904672 h 3578900"/>
              <a:gd name="connsiteX146" fmla="*/ 750906 w 4220577"/>
              <a:gd name="connsiteY146" fmla="*/ 914400 h 3578900"/>
              <a:gd name="connsiteX147" fmla="*/ 828727 w 4220577"/>
              <a:gd name="connsiteY147" fmla="*/ 924127 h 3578900"/>
              <a:gd name="connsiteX148" fmla="*/ 877366 w 4220577"/>
              <a:gd name="connsiteY148" fmla="*/ 933855 h 3578900"/>
              <a:gd name="connsiteX149" fmla="*/ 1062191 w 4220577"/>
              <a:gd name="connsiteY149" fmla="*/ 943583 h 3578900"/>
              <a:gd name="connsiteX150" fmla="*/ 1227561 w 4220577"/>
              <a:gd name="connsiteY150" fmla="*/ 914400 h 3578900"/>
              <a:gd name="connsiteX151" fmla="*/ 1344293 w 4220577"/>
              <a:gd name="connsiteY151" fmla="*/ 865761 h 3578900"/>
              <a:gd name="connsiteX152" fmla="*/ 1509663 w 4220577"/>
              <a:gd name="connsiteY152" fmla="*/ 904672 h 3578900"/>
              <a:gd name="connsiteX153" fmla="*/ 1529119 w 4220577"/>
              <a:gd name="connsiteY153" fmla="*/ 924127 h 3578900"/>
              <a:gd name="connsiteX154" fmla="*/ 1684761 w 4220577"/>
              <a:gd name="connsiteY154" fmla="*/ 1001949 h 3578900"/>
              <a:gd name="connsiteX155" fmla="*/ 1869587 w 4220577"/>
              <a:gd name="connsiteY155" fmla="*/ 972766 h 3578900"/>
              <a:gd name="connsiteX156" fmla="*/ 1898770 w 4220577"/>
              <a:gd name="connsiteY156" fmla="*/ 943583 h 3578900"/>
              <a:gd name="connsiteX157" fmla="*/ 1918225 w 4220577"/>
              <a:gd name="connsiteY157" fmla="*/ 914400 h 3578900"/>
              <a:gd name="connsiteX158" fmla="*/ 1957136 w 4220577"/>
              <a:gd name="connsiteY158" fmla="*/ 865761 h 3578900"/>
              <a:gd name="connsiteX159" fmla="*/ 1986319 w 4220577"/>
              <a:gd name="connsiteY159" fmla="*/ 807395 h 3578900"/>
              <a:gd name="connsiteX160" fmla="*/ 2122506 w 4220577"/>
              <a:gd name="connsiteY160" fmla="*/ 729574 h 3578900"/>
              <a:gd name="connsiteX161" fmla="*/ 2258693 w 4220577"/>
              <a:gd name="connsiteY161" fmla="*/ 710119 h 3578900"/>
              <a:gd name="connsiteX162" fmla="*/ 2297604 w 4220577"/>
              <a:gd name="connsiteY162" fmla="*/ 700391 h 3578900"/>
              <a:gd name="connsiteX163" fmla="*/ 2424063 w 4220577"/>
              <a:gd name="connsiteY163" fmla="*/ 719846 h 3578900"/>
              <a:gd name="connsiteX164" fmla="*/ 2453246 w 4220577"/>
              <a:gd name="connsiteY164" fmla="*/ 749029 h 3578900"/>
              <a:gd name="connsiteX165" fmla="*/ 2492157 w 4220577"/>
              <a:gd name="connsiteY165" fmla="*/ 758757 h 3578900"/>
              <a:gd name="connsiteX166" fmla="*/ 2618617 w 4220577"/>
              <a:gd name="connsiteY166" fmla="*/ 719846 h 3578900"/>
              <a:gd name="connsiteX167" fmla="*/ 2628344 w 4220577"/>
              <a:gd name="connsiteY167" fmla="*/ 642025 h 3578900"/>
              <a:gd name="connsiteX168" fmla="*/ 2599161 w 4220577"/>
              <a:gd name="connsiteY168" fmla="*/ 486383 h 3578900"/>
              <a:gd name="connsiteX169" fmla="*/ 2618617 w 4220577"/>
              <a:gd name="connsiteY169" fmla="*/ 311285 h 3578900"/>
              <a:gd name="connsiteX170" fmla="*/ 2667255 w 4220577"/>
              <a:gd name="connsiteY170" fmla="*/ 262646 h 3578900"/>
              <a:gd name="connsiteX171" fmla="*/ 2715893 w 4220577"/>
              <a:gd name="connsiteY171" fmla="*/ 223736 h 3578900"/>
              <a:gd name="connsiteX172" fmla="*/ 2764531 w 4220577"/>
              <a:gd name="connsiteY172" fmla="*/ 184825 h 3578900"/>
              <a:gd name="connsiteX173" fmla="*/ 2803442 w 4220577"/>
              <a:gd name="connsiteY173" fmla="*/ 126459 h 3578900"/>
              <a:gd name="connsiteX174" fmla="*/ 2832625 w 4220577"/>
              <a:gd name="connsiteY174" fmla="*/ 77821 h 3578900"/>
              <a:gd name="connsiteX175" fmla="*/ 2910446 w 4220577"/>
              <a:gd name="connsiteY175" fmla="*/ 0 h 357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4220577" h="3578900">
                <a:moveTo>
                  <a:pt x="2910446" y="0"/>
                </a:moveTo>
                <a:cubicBezTo>
                  <a:pt x="2959084" y="35668"/>
                  <a:pt x="3016784" y="61490"/>
                  <a:pt x="3056361" y="107004"/>
                </a:cubicBezTo>
                <a:cubicBezTo>
                  <a:pt x="3084021" y="138813"/>
                  <a:pt x="3078667" y="190820"/>
                  <a:pt x="3105000" y="223736"/>
                </a:cubicBezTo>
                <a:cubicBezTo>
                  <a:pt x="3117970" y="239949"/>
                  <a:pt x="3129229" y="257693"/>
                  <a:pt x="3143910" y="272374"/>
                </a:cubicBezTo>
                <a:cubicBezTo>
                  <a:pt x="3165049" y="293513"/>
                  <a:pt x="3189884" y="310630"/>
                  <a:pt x="3212004" y="330740"/>
                </a:cubicBezTo>
                <a:cubicBezTo>
                  <a:pt x="3229131" y="346310"/>
                  <a:pt x="3241158" y="357398"/>
                  <a:pt x="3249347" y="365090"/>
                </a:cubicBezTo>
                <a:lnTo>
                  <a:pt x="3256538" y="372105"/>
                </a:lnTo>
                <a:lnTo>
                  <a:pt x="3254729" y="370653"/>
                </a:lnTo>
                <a:cubicBezTo>
                  <a:pt x="3216995" y="341009"/>
                  <a:pt x="3272534" y="388956"/>
                  <a:pt x="3263661" y="379055"/>
                </a:cubicBezTo>
                <a:lnTo>
                  <a:pt x="3256538" y="372105"/>
                </a:lnTo>
                <a:lnTo>
                  <a:pt x="3289825" y="398834"/>
                </a:lnTo>
                <a:cubicBezTo>
                  <a:pt x="3486292" y="558462"/>
                  <a:pt x="3334188" y="452662"/>
                  <a:pt x="3464923" y="525293"/>
                </a:cubicBezTo>
                <a:cubicBezTo>
                  <a:pt x="3510053" y="550365"/>
                  <a:pt x="3478835" y="542532"/>
                  <a:pt x="3533017" y="564204"/>
                </a:cubicBezTo>
                <a:cubicBezTo>
                  <a:pt x="3609559" y="594820"/>
                  <a:pt x="3698882" y="606291"/>
                  <a:pt x="3776208" y="622570"/>
                </a:cubicBezTo>
                <a:cubicBezTo>
                  <a:pt x="3832009" y="696971"/>
                  <a:pt x="3782114" y="625611"/>
                  <a:pt x="3824846" y="700391"/>
                </a:cubicBezTo>
                <a:cubicBezTo>
                  <a:pt x="3830647" y="710542"/>
                  <a:pt x="3839073" y="719117"/>
                  <a:pt x="3844302" y="729574"/>
                </a:cubicBezTo>
                <a:cubicBezTo>
                  <a:pt x="3852111" y="745192"/>
                  <a:pt x="3855277" y="762948"/>
                  <a:pt x="3863757" y="778212"/>
                </a:cubicBezTo>
                <a:cubicBezTo>
                  <a:pt x="3888160" y="822137"/>
                  <a:pt x="3964815" y="889925"/>
                  <a:pt x="3999944" y="894944"/>
                </a:cubicBezTo>
                <a:cubicBezTo>
                  <a:pt x="4022642" y="898187"/>
                  <a:pt x="4045138" y="903527"/>
                  <a:pt x="4068038" y="904672"/>
                </a:cubicBezTo>
                <a:lnTo>
                  <a:pt x="4220577" y="909295"/>
                </a:lnTo>
                <a:lnTo>
                  <a:pt x="4220236" y="910873"/>
                </a:lnTo>
                <a:cubicBezTo>
                  <a:pt x="4219505" y="916364"/>
                  <a:pt x="4218301" y="921410"/>
                  <a:pt x="4213953" y="924127"/>
                </a:cubicBezTo>
                <a:cubicBezTo>
                  <a:pt x="4193935" y="936638"/>
                  <a:pt x="4168470" y="936800"/>
                  <a:pt x="4145859" y="943583"/>
                </a:cubicBezTo>
                <a:cubicBezTo>
                  <a:pt x="4109039" y="954629"/>
                  <a:pt x="4110992" y="956658"/>
                  <a:pt x="4068038" y="972766"/>
                </a:cubicBezTo>
                <a:cubicBezTo>
                  <a:pt x="4058437" y="976366"/>
                  <a:pt x="4048583" y="979251"/>
                  <a:pt x="4038855" y="982493"/>
                </a:cubicBezTo>
                <a:cubicBezTo>
                  <a:pt x="4032370" y="988978"/>
                  <a:pt x="4028037" y="998864"/>
                  <a:pt x="4019400" y="1001949"/>
                </a:cubicBezTo>
                <a:cubicBezTo>
                  <a:pt x="3892414" y="1047302"/>
                  <a:pt x="3815912" y="1034747"/>
                  <a:pt x="3669204" y="1040859"/>
                </a:cubicBezTo>
                <a:cubicBezTo>
                  <a:pt x="3646506" y="1044102"/>
                  <a:pt x="3623354" y="1045026"/>
                  <a:pt x="3601110" y="1050587"/>
                </a:cubicBezTo>
                <a:cubicBezTo>
                  <a:pt x="3584170" y="1054822"/>
                  <a:pt x="3569037" y="1064520"/>
                  <a:pt x="3552472" y="1070042"/>
                </a:cubicBezTo>
                <a:cubicBezTo>
                  <a:pt x="3539789" y="1074270"/>
                  <a:pt x="3526531" y="1076527"/>
                  <a:pt x="3513561" y="1079770"/>
                </a:cubicBezTo>
                <a:cubicBezTo>
                  <a:pt x="3493498" y="1099833"/>
                  <a:pt x="3462533" y="1134466"/>
                  <a:pt x="3435740" y="1147863"/>
                </a:cubicBezTo>
                <a:cubicBezTo>
                  <a:pt x="3423782" y="1153842"/>
                  <a:pt x="3409799" y="1154348"/>
                  <a:pt x="3396829" y="1157591"/>
                </a:cubicBezTo>
                <a:cubicBezTo>
                  <a:pt x="3383859" y="1167319"/>
                  <a:pt x="3370120" y="1176098"/>
                  <a:pt x="3357919" y="1186774"/>
                </a:cubicBezTo>
                <a:cubicBezTo>
                  <a:pt x="3344115" y="1198853"/>
                  <a:pt x="3333682" y="1214679"/>
                  <a:pt x="3319008" y="1225685"/>
                </a:cubicBezTo>
                <a:cubicBezTo>
                  <a:pt x="3253002" y="1275189"/>
                  <a:pt x="3262653" y="1203211"/>
                  <a:pt x="3182821" y="1322961"/>
                </a:cubicBezTo>
                <a:cubicBezTo>
                  <a:pt x="3152878" y="1367876"/>
                  <a:pt x="3173391" y="1346129"/>
                  <a:pt x="3114727" y="1381327"/>
                </a:cubicBezTo>
                <a:cubicBezTo>
                  <a:pt x="3101757" y="1397540"/>
                  <a:pt x="3088274" y="1413356"/>
                  <a:pt x="3075817" y="1429966"/>
                </a:cubicBezTo>
                <a:cubicBezTo>
                  <a:pt x="3068802" y="1439319"/>
                  <a:pt x="3064628" y="1450882"/>
                  <a:pt x="3056361" y="1459149"/>
                </a:cubicBezTo>
                <a:cubicBezTo>
                  <a:pt x="3048094" y="1467416"/>
                  <a:pt x="3036531" y="1471589"/>
                  <a:pt x="3027178" y="1478604"/>
                </a:cubicBezTo>
                <a:cubicBezTo>
                  <a:pt x="2997601" y="1500786"/>
                  <a:pt x="2965771" y="1520554"/>
                  <a:pt x="2939629" y="1546697"/>
                </a:cubicBezTo>
                <a:cubicBezTo>
                  <a:pt x="2933144" y="1553182"/>
                  <a:pt x="2928137" y="1561603"/>
                  <a:pt x="2920174" y="1566153"/>
                </a:cubicBezTo>
                <a:cubicBezTo>
                  <a:pt x="2905013" y="1574816"/>
                  <a:pt x="2888382" y="1581014"/>
                  <a:pt x="2871536" y="1585608"/>
                </a:cubicBezTo>
                <a:cubicBezTo>
                  <a:pt x="2852507" y="1590798"/>
                  <a:pt x="2832625" y="1592093"/>
                  <a:pt x="2813170" y="1595336"/>
                </a:cubicBezTo>
                <a:cubicBezTo>
                  <a:pt x="2703677" y="1639132"/>
                  <a:pt x="2838169" y="1589085"/>
                  <a:pt x="2657527" y="1634246"/>
                </a:cubicBezTo>
                <a:cubicBezTo>
                  <a:pt x="2640587" y="1638481"/>
                  <a:pt x="2625102" y="1647217"/>
                  <a:pt x="2608889" y="1653702"/>
                </a:cubicBezTo>
                <a:cubicBezTo>
                  <a:pt x="2571501" y="1709784"/>
                  <a:pt x="2603871" y="1655684"/>
                  <a:pt x="2579706" y="1712068"/>
                </a:cubicBezTo>
                <a:cubicBezTo>
                  <a:pt x="2565751" y="1744630"/>
                  <a:pt x="2549516" y="1768871"/>
                  <a:pt x="2531068" y="1799617"/>
                </a:cubicBezTo>
                <a:cubicBezTo>
                  <a:pt x="2524583" y="1828800"/>
                  <a:pt x="2516527" y="1857678"/>
                  <a:pt x="2511612" y="1887166"/>
                </a:cubicBezTo>
                <a:cubicBezTo>
                  <a:pt x="2506785" y="1916129"/>
                  <a:pt x="2506464" y="1945712"/>
                  <a:pt x="2501885" y="1974715"/>
                </a:cubicBezTo>
                <a:cubicBezTo>
                  <a:pt x="2496728" y="2007378"/>
                  <a:pt x="2488914" y="2039566"/>
                  <a:pt x="2482429" y="2071991"/>
                </a:cubicBezTo>
                <a:cubicBezTo>
                  <a:pt x="2484775" y="2128281"/>
                  <a:pt x="2474628" y="2262596"/>
                  <a:pt x="2501885" y="2344366"/>
                </a:cubicBezTo>
                <a:cubicBezTo>
                  <a:pt x="2507407" y="2360931"/>
                  <a:pt x="2514855" y="2376791"/>
                  <a:pt x="2521340" y="2393004"/>
                </a:cubicBezTo>
                <a:cubicBezTo>
                  <a:pt x="2518097" y="2467583"/>
                  <a:pt x="2519040" y="2542461"/>
                  <a:pt x="2511612" y="2616740"/>
                </a:cubicBezTo>
                <a:cubicBezTo>
                  <a:pt x="2509263" y="2640229"/>
                  <a:pt x="2497465" y="2661832"/>
                  <a:pt x="2492157" y="2684834"/>
                </a:cubicBezTo>
                <a:cubicBezTo>
                  <a:pt x="2487722" y="2704053"/>
                  <a:pt x="2486297" y="2723859"/>
                  <a:pt x="2482429" y="2743200"/>
                </a:cubicBezTo>
                <a:cubicBezTo>
                  <a:pt x="2476321" y="2773742"/>
                  <a:pt x="2472247" y="2783475"/>
                  <a:pt x="2462974" y="2811293"/>
                </a:cubicBezTo>
                <a:cubicBezTo>
                  <a:pt x="2459731" y="2843719"/>
                  <a:pt x="2457854" y="2876310"/>
                  <a:pt x="2453246" y="2908570"/>
                </a:cubicBezTo>
                <a:cubicBezTo>
                  <a:pt x="2451355" y="2921805"/>
                  <a:pt x="2445286" y="2934228"/>
                  <a:pt x="2443519" y="2947480"/>
                </a:cubicBezTo>
                <a:cubicBezTo>
                  <a:pt x="2438786" y="2982981"/>
                  <a:pt x="2438856" y="3019030"/>
                  <a:pt x="2433791" y="3054485"/>
                </a:cubicBezTo>
                <a:cubicBezTo>
                  <a:pt x="2432341" y="3064636"/>
                  <a:pt x="2426550" y="3073720"/>
                  <a:pt x="2424063" y="3083668"/>
                </a:cubicBezTo>
                <a:cubicBezTo>
                  <a:pt x="2420053" y="3099708"/>
                  <a:pt x="2418686" y="3116355"/>
                  <a:pt x="2414336" y="3132306"/>
                </a:cubicBezTo>
                <a:cubicBezTo>
                  <a:pt x="2408940" y="3152091"/>
                  <a:pt x="2398902" y="3170562"/>
                  <a:pt x="2394880" y="3190672"/>
                </a:cubicBezTo>
                <a:cubicBezTo>
                  <a:pt x="2391638" y="3206885"/>
                  <a:pt x="2389503" y="3223359"/>
                  <a:pt x="2385153" y="3239310"/>
                </a:cubicBezTo>
                <a:cubicBezTo>
                  <a:pt x="2379757" y="3259095"/>
                  <a:pt x="2365697" y="3297676"/>
                  <a:pt x="2365697" y="3297676"/>
                </a:cubicBezTo>
                <a:cubicBezTo>
                  <a:pt x="2372993" y="3363338"/>
                  <a:pt x="2350724" y="3443210"/>
                  <a:pt x="2365410" y="3505319"/>
                </a:cubicBezTo>
                <a:lnTo>
                  <a:pt x="2370551" y="3519414"/>
                </a:lnTo>
                <a:lnTo>
                  <a:pt x="2359590" y="3524695"/>
                </a:lnTo>
                <a:cubicBezTo>
                  <a:pt x="2349933" y="3529390"/>
                  <a:pt x="2339107" y="3534709"/>
                  <a:pt x="2326788" y="3540868"/>
                </a:cubicBezTo>
                <a:cubicBezTo>
                  <a:pt x="2247559" y="3556712"/>
                  <a:pt x="2307723" y="3541610"/>
                  <a:pt x="2229511" y="3570051"/>
                </a:cubicBezTo>
                <a:cubicBezTo>
                  <a:pt x="2219875" y="3573555"/>
                  <a:pt x="2209176" y="3575082"/>
                  <a:pt x="2198940" y="3577402"/>
                </a:cubicBezTo>
                <a:lnTo>
                  <a:pt x="2195500" y="3578900"/>
                </a:lnTo>
                <a:lnTo>
                  <a:pt x="2161419" y="3560323"/>
                </a:lnTo>
                <a:cubicBezTo>
                  <a:pt x="2107624" y="3523080"/>
                  <a:pt x="2123912" y="3520737"/>
                  <a:pt x="2093325" y="3482502"/>
                </a:cubicBezTo>
                <a:cubicBezTo>
                  <a:pt x="2065002" y="3447097"/>
                  <a:pt x="2074784" y="3478311"/>
                  <a:pt x="2044687" y="3424136"/>
                </a:cubicBezTo>
                <a:cubicBezTo>
                  <a:pt x="2036207" y="3408872"/>
                  <a:pt x="2032323" y="3391454"/>
                  <a:pt x="2025231" y="3375497"/>
                </a:cubicBezTo>
                <a:cubicBezTo>
                  <a:pt x="2019342" y="3362246"/>
                  <a:pt x="2011488" y="3349915"/>
                  <a:pt x="2005776" y="3336587"/>
                </a:cubicBezTo>
                <a:cubicBezTo>
                  <a:pt x="1980520" y="3277656"/>
                  <a:pt x="2016896" y="3339373"/>
                  <a:pt x="1976593" y="3258766"/>
                </a:cubicBezTo>
                <a:cubicBezTo>
                  <a:pt x="1959099" y="3223777"/>
                  <a:pt x="1937609" y="3187399"/>
                  <a:pt x="1898772" y="3171217"/>
                </a:cubicBezTo>
                <a:cubicBezTo>
                  <a:pt x="1877607" y="3162398"/>
                  <a:pt x="1853376" y="3164732"/>
                  <a:pt x="1830678" y="3161489"/>
                </a:cubicBezTo>
                <a:lnTo>
                  <a:pt x="1825710" y="3163823"/>
                </a:lnTo>
                <a:lnTo>
                  <a:pt x="1844664" y="3134370"/>
                </a:lnTo>
                <a:cubicBezTo>
                  <a:pt x="1852972" y="3122334"/>
                  <a:pt x="1859861" y="3112852"/>
                  <a:pt x="1859861" y="3112852"/>
                </a:cubicBezTo>
                <a:cubicBezTo>
                  <a:pt x="1863104" y="3099882"/>
                  <a:pt x="1865747" y="3086747"/>
                  <a:pt x="1869589" y="3073941"/>
                </a:cubicBezTo>
                <a:cubicBezTo>
                  <a:pt x="1875482" y="3054298"/>
                  <a:pt x="1889044" y="3015575"/>
                  <a:pt x="1889044" y="3015575"/>
                </a:cubicBezTo>
                <a:cubicBezTo>
                  <a:pt x="1892287" y="2992877"/>
                  <a:pt x="1890936" y="2969029"/>
                  <a:pt x="1898772" y="2947481"/>
                </a:cubicBezTo>
                <a:cubicBezTo>
                  <a:pt x="1904313" y="2932245"/>
                  <a:pt x="1915838" y="2919342"/>
                  <a:pt x="1927955" y="2908571"/>
                </a:cubicBezTo>
                <a:cubicBezTo>
                  <a:pt x="1973214" y="2868341"/>
                  <a:pt x="1990599" y="2868234"/>
                  <a:pt x="2044687" y="2850205"/>
                </a:cubicBezTo>
                <a:cubicBezTo>
                  <a:pt x="2080040" y="2814852"/>
                  <a:pt x="2071856" y="2825788"/>
                  <a:pt x="2103053" y="2782111"/>
                </a:cubicBezTo>
                <a:cubicBezTo>
                  <a:pt x="2109848" y="2772597"/>
                  <a:pt x="2117280" y="2763385"/>
                  <a:pt x="2122508" y="2752928"/>
                </a:cubicBezTo>
                <a:cubicBezTo>
                  <a:pt x="2127094" y="2743757"/>
                  <a:pt x="2129290" y="2733566"/>
                  <a:pt x="2132236" y="2723745"/>
                </a:cubicBezTo>
                <a:cubicBezTo>
                  <a:pt x="2139019" y="2701135"/>
                  <a:pt x="2145206" y="2678350"/>
                  <a:pt x="2151691" y="2655652"/>
                </a:cubicBezTo>
                <a:cubicBezTo>
                  <a:pt x="2148448" y="2642682"/>
                  <a:pt x="2151417" y="2626195"/>
                  <a:pt x="2141963" y="2616741"/>
                </a:cubicBezTo>
                <a:cubicBezTo>
                  <a:pt x="2132510" y="2607287"/>
                  <a:pt x="2115908" y="2610686"/>
                  <a:pt x="2103053" y="2607013"/>
                </a:cubicBezTo>
                <a:cubicBezTo>
                  <a:pt x="2093194" y="2604196"/>
                  <a:pt x="2083205" y="2601529"/>
                  <a:pt x="2073870" y="2597286"/>
                </a:cubicBezTo>
                <a:cubicBezTo>
                  <a:pt x="1947317" y="2539763"/>
                  <a:pt x="2043539" y="2562333"/>
                  <a:pt x="1879316" y="2548647"/>
                </a:cubicBezTo>
                <a:cubicBezTo>
                  <a:pt x="1860297" y="2520118"/>
                  <a:pt x="1858187" y="2522499"/>
                  <a:pt x="1850133" y="2490281"/>
                </a:cubicBezTo>
                <a:cubicBezTo>
                  <a:pt x="1846123" y="2474241"/>
                  <a:pt x="1854487" y="2450308"/>
                  <a:pt x="1840406" y="2441643"/>
                </a:cubicBezTo>
                <a:cubicBezTo>
                  <a:pt x="1820526" y="2429409"/>
                  <a:pt x="1656703" y="2399740"/>
                  <a:pt x="1626397" y="2393005"/>
                </a:cubicBezTo>
                <a:cubicBezTo>
                  <a:pt x="1600295" y="2387205"/>
                  <a:pt x="1574721" y="2379153"/>
                  <a:pt x="1548576" y="2373550"/>
                </a:cubicBezTo>
                <a:cubicBezTo>
                  <a:pt x="1529290" y="2369417"/>
                  <a:pt x="1509596" y="2367457"/>
                  <a:pt x="1490210" y="2363822"/>
                </a:cubicBezTo>
                <a:cubicBezTo>
                  <a:pt x="1457709" y="2357728"/>
                  <a:pt x="1425359" y="2350852"/>
                  <a:pt x="1392933" y="2344367"/>
                </a:cubicBezTo>
                <a:cubicBezTo>
                  <a:pt x="1367125" y="2339205"/>
                  <a:pt x="1339586" y="2335788"/>
                  <a:pt x="1315112" y="2324911"/>
                </a:cubicBezTo>
                <a:cubicBezTo>
                  <a:pt x="1295235" y="2316077"/>
                  <a:pt x="1276201" y="2305456"/>
                  <a:pt x="1256746" y="2295728"/>
                </a:cubicBezTo>
                <a:cubicBezTo>
                  <a:pt x="1250261" y="2279515"/>
                  <a:pt x="1239219" y="2264445"/>
                  <a:pt x="1237291" y="2247090"/>
                </a:cubicBezTo>
                <a:cubicBezTo>
                  <a:pt x="1235892" y="2234497"/>
                  <a:pt x="1253233" y="2193049"/>
                  <a:pt x="1256746" y="2178996"/>
                </a:cubicBezTo>
                <a:lnTo>
                  <a:pt x="1276202" y="2101175"/>
                </a:lnTo>
                <a:cubicBezTo>
                  <a:pt x="1272959" y="2081720"/>
                  <a:pt x="1272711" y="2061521"/>
                  <a:pt x="1266474" y="2042809"/>
                </a:cubicBezTo>
                <a:cubicBezTo>
                  <a:pt x="1262777" y="2031718"/>
                  <a:pt x="1251124" y="2024573"/>
                  <a:pt x="1247019" y="2013626"/>
                </a:cubicBezTo>
                <a:cubicBezTo>
                  <a:pt x="1241214" y="1998145"/>
                  <a:pt x="1241641" y="1980939"/>
                  <a:pt x="1237291" y="1964988"/>
                </a:cubicBezTo>
                <a:cubicBezTo>
                  <a:pt x="1230066" y="1938496"/>
                  <a:pt x="1220132" y="1899191"/>
                  <a:pt x="1198380" y="1877439"/>
                </a:cubicBezTo>
                <a:cubicBezTo>
                  <a:pt x="1186916" y="1865975"/>
                  <a:pt x="1172440" y="1857984"/>
                  <a:pt x="1159470" y="1848256"/>
                </a:cubicBezTo>
                <a:cubicBezTo>
                  <a:pt x="1110832" y="1851499"/>
                  <a:pt x="1062003" y="1852601"/>
                  <a:pt x="1013555" y="1857984"/>
                </a:cubicBezTo>
                <a:cubicBezTo>
                  <a:pt x="1003364" y="1859116"/>
                  <a:pt x="993797" y="1871750"/>
                  <a:pt x="984372" y="1867711"/>
                </a:cubicBezTo>
                <a:cubicBezTo>
                  <a:pt x="967512" y="1860486"/>
                  <a:pt x="958431" y="1841771"/>
                  <a:pt x="945461" y="1828801"/>
                </a:cubicBezTo>
                <a:cubicBezTo>
                  <a:pt x="942218" y="1754222"/>
                  <a:pt x="941458" y="1679494"/>
                  <a:pt x="935733" y="1605064"/>
                </a:cubicBezTo>
                <a:cubicBezTo>
                  <a:pt x="934531" y="1589441"/>
                  <a:pt x="917758" y="1556305"/>
                  <a:pt x="906550" y="1546698"/>
                </a:cubicBezTo>
                <a:cubicBezTo>
                  <a:pt x="892195" y="1534394"/>
                  <a:pt x="874823" y="1525971"/>
                  <a:pt x="857912" y="1517516"/>
                </a:cubicBezTo>
                <a:cubicBezTo>
                  <a:pt x="829348" y="1503234"/>
                  <a:pt x="798541" y="1493634"/>
                  <a:pt x="770363" y="1478605"/>
                </a:cubicBezTo>
                <a:cubicBezTo>
                  <a:pt x="669392" y="1424753"/>
                  <a:pt x="755324" y="1448359"/>
                  <a:pt x="663359" y="1429967"/>
                </a:cubicBezTo>
                <a:cubicBezTo>
                  <a:pt x="646336" y="1417200"/>
                  <a:pt x="634759" y="1408371"/>
                  <a:pt x="627195" y="1402528"/>
                </a:cubicBezTo>
                <a:lnTo>
                  <a:pt x="618614" y="1395763"/>
                </a:lnTo>
                <a:lnTo>
                  <a:pt x="618480" y="1395644"/>
                </a:lnTo>
                <a:cubicBezTo>
                  <a:pt x="615734" y="1393368"/>
                  <a:pt x="614130" y="1392167"/>
                  <a:pt x="615104" y="1392996"/>
                </a:cubicBezTo>
                <a:lnTo>
                  <a:pt x="618614" y="1395763"/>
                </a:lnTo>
                <a:lnTo>
                  <a:pt x="628714" y="1404741"/>
                </a:lnTo>
                <a:cubicBezTo>
                  <a:pt x="643106" y="1418625"/>
                  <a:pt x="652834" y="1434432"/>
                  <a:pt x="566082" y="1391056"/>
                </a:cubicBezTo>
                <a:cubicBezTo>
                  <a:pt x="543431" y="1379730"/>
                  <a:pt x="527789" y="1357859"/>
                  <a:pt x="507716" y="1342418"/>
                </a:cubicBezTo>
                <a:cubicBezTo>
                  <a:pt x="440912" y="1291030"/>
                  <a:pt x="462544" y="1301419"/>
                  <a:pt x="410440" y="1284052"/>
                </a:cubicBezTo>
                <a:cubicBezTo>
                  <a:pt x="400712" y="1267839"/>
                  <a:pt x="389081" y="1252626"/>
                  <a:pt x="381257" y="1235413"/>
                </a:cubicBezTo>
                <a:cubicBezTo>
                  <a:pt x="338357" y="1141032"/>
                  <a:pt x="392153" y="1198258"/>
                  <a:pt x="313163" y="1079771"/>
                </a:cubicBezTo>
                <a:cubicBezTo>
                  <a:pt x="275902" y="1023879"/>
                  <a:pt x="301975" y="1058855"/>
                  <a:pt x="225614" y="982494"/>
                </a:cubicBezTo>
                <a:cubicBezTo>
                  <a:pt x="215886" y="972766"/>
                  <a:pt x="209482" y="957661"/>
                  <a:pt x="196431" y="953311"/>
                </a:cubicBezTo>
                <a:cubicBezTo>
                  <a:pt x="186703" y="950069"/>
                  <a:pt x="177107" y="946401"/>
                  <a:pt x="167248" y="943584"/>
                </a:cubicBezTo>
                <a:cubicBezTo>
                  <a:pt x="154393" y="939911"/>
                  <a:pt x="141021" y="938084"/>
                  <a:pt x="128338" y="933856"/>
                </a:cubicBezTo>
                <a:cubicBezTo>
                  <a:pt x="102055" y="925095"/>
                  <a:pt x="76457" y="914401"/>
                  <a:pt x="50516" y="904673"/>
                </a:cubicBezTo>
                <a:cubicBezTo>
                  <a:pt x="37546" y="891703"/>
                  <a:pt x="19196" y="882460"/>
                  <a:pt x="11606" y="865762"/>
                </a:cubicBezTo>
                <a:cubicBezTo>
                  <a:pt x="2118" y="844889"/>
                  <a:pt x="6375" y="820152"/>
                  <a:pt x="1878" y="797669"/>
                </a:cubicBezTo>
                <a:lnTo>
                  <a:pt x="0" y="792035"/>
                </a:lnTo>
                <a:lnTo>
                  <a:pt x="6467" y="793541"/>
                </a:lnTo>
                <a:cubicBezTo>
                  <a:pt x="14759" y="794539"/>
                  <a:pt x="23141" y="795293"/>
                  <a:pt x="31059" y="797668"/>
                </a:cubicBezTo>
                <a:cubicBezTo>
                  <a:pt x="155128" y="834889"/>
                  <a:pt x="-25310" y="808372"/>
                  <a:pt x="196429" y="826851"/>
                </a:cubicBezTo>
                <a:cubicBezTo>
                  <a:pt x="215884" y="833336"/>
                  <a:pt x="234639" y="842527"/>
                  <a:pt x="254795" y="846306"/>
                </a:cubicBezTo>
                <a:cubicBezTo>
                  <a:pt x="276586" y="850392"/>
                  <a:pt x="456594" y="864744"/>
                  <a:pt x="468804" y="865761"/>
                </a:cubicBezTo>
                <a:lnTo>
                  <a:pt x="527170" y="875489"/>
                </a:lnTo>
                <a:cubicBezTo>
                  <a:pt x="543437" y="878447"/>
                  <a:pt x="559499" y="882499"/>
                  <a:pt x="575808" y="885217"/>
                </a:cubicBezTo>
                <a:cubicBezTo>
                  <a:pt x="706985" y="907079"/>
                  <a:pt x="583816" y="883135"/>
                  <a:pt x="702268" y="904672"/>
                </a:cubicBezTo>
                <a:cubicBezTo>
                  <a:pt x="718535" y="907630"/>
                  <a:pt x="734564" y="911886"/>
                  <a:pt x="750906" y="914400"/>
                </a:cubicBezTo>
                <a:cubicBezTo>
                  <a:pt x="776744" y="918375"/>
                  <a:pt x="802889" y="920152"/>
                  <a:pt x="828727" y="924127"/>
                </a:cubicBezTo>
                <a:cubicBezTo>
                  <a:pt x="845069" y="926641"/>
                  <a:pt x="860889" y="932482"/>
                  <a:pt x="877366" y="933855"/>
                </a:cubicBezTo>
                <a:cubicBezTo>
                  <a:pt x="938846" y="938979"/>
                  <a:pt x="1000583" y="940340"/>
                  <a:pt x="1062191" y="943583"/>
                </a:cubicBezTo>
                <a:cubicBezTo>
                  <a:pt x="1117314" y="933855"/>
                  <a:pt x="1173601" y="929286"/>
                  <a:pt x="1227561" y="914400"/>
                </a:cubicBezTo>
                <a:cubicBezTo>
                  <a:pt x="1268196" y="903190"/>
                  <a:pt x="1344293" y="865761"/>
                  <a:pt x="1344293" y="865761"/>
                </a:cubicBezTo>
                <a:cubicBezTo>
                  <a:pt x="1399416" y="878731"/>
                  <a:pt x="1455663" y="887619"/>
                  <a:pt x="1509663" y="904672"/>
                </a:cubicBezTo>
                <a:cubicBezTo>
                  <a:pt x="1518409" y="907434"/>
                  <a:pt x="1521578" y="918907"/>
                  <a:pt x="1529119" y="924127"/>
                </a:cubicBezTo>
                <a:cubicBezTo>
                  <a:pt x="1636329" y="998349"/>
                  <a:pt x="1600041" y="985004"/>
                  <a:pt x="1684761" y="1001949"/>
                </a:cubicBezTo>
                <a:cubicBezTo>
                  <a:pt x="1746370" y="992221"/>
                  <a:pt x="1809413" y="989177"/>
                  <a:pt x="1869587" y="972766"/>
                </a:cubicBezTo>
                <a:cubicBezTo>
                  <a:pt x="1882859" y="969146"/>
                  <a:pt x="1889963" y="954151"/>
                  <a:pt x="1898770" y="943583"/>
                </a:cubicBezTo>
                <a:cubicBezTo>
                  <a:pt x="1906254" y="934602"/>
                  <a:pt x="1911210" y="923753"/>
                  <a:pt x="1918225" y="914400"/>
                </a:cubicBezTo>
                <a:cubicBezTo>
                  <a:pt x="1930683" y="897790"/>
                  <a:pt x="1945989" y="883278"/>
                  <a:pt x="1957136" y="865761"/>
                </a:cubicBezTo>
                <a:cubicBezTo>
                  <a:pt x="1968814" y="847410"/>
                  <a:pt x="1970938" y="822776"/>
                  <a:pt x="1986319" y="807395"/>
                </a:cubicBezTo>
                <a:cubicBezTo>
                  <a:pt x="1994265" y="799449"/>
                  <a:pt x="2099581" y="735305"/>
                  <a:pt x="2122506" y="729574"/>
                </a:cubicBezTo>
                <a:cubicBezTo>
                  <a:pt x="2166993" y="718452"/>
                  <a:pt x="2214206" y="721241"/>
                  <a:pt x="2258693" y="710119"/>
                </a:cubicBezTo>
                <a:lnTo>
                  <a:pt x="2297604" y="700391"/>
                </a:lnTo>
                <a:cubicBezTo>
                  <a:pt x="2339757" y="706876"/>
                  <a:pt x="2383355" y="707125"/>
                  <a:pt x="2424063" y="719846"/>
                </a:cubicBezTo>
                <a:cubicBezTo>
                  <a:pt x="2437194" y="723949"/>
                  <a:pt x="2441302" y="742204"/>
                  <a:pt x="2453246" y="749029"/>
                </a:cubicBezTo>
                <a:cubicBezTo>
                  <a:pt x="2464854" y="755662"/>
                  <a:pt x="2479187" y="755514"/>
                  <a:pt x="2492157" y="758757"/>
                </a:cubicBezTo>
                <a:cubicBezTo>
                  <a:pt x="2534310" y="745787"/>
                  <a:pt x="2585131" y="748548"/>
                  <a:pt x="2618617" y="719846"/>
                </a:cubicBezTo>
                <a:cubicBezTo>
                  <a:pt x="2638466" y="702833"/>
                  <a:pt x="2628344" y="668167"/>
                  <a:pt x="2628344" y="642025"/>
                </a:cubicBezTo>
                <a:cubicBezTo>
                  <a:pt x="2628344" y="545899"/>
                  <a:pt x="2626406" y="554492"/>
                  <a:pt x="2599161" y="486383"/>
                </a:cubicBezTo>
                <a:cubicBezTo>
                  <a:pt x="2605646" y="428017"/>
                  <a:pt x="2601518" y="367466"/>
                  <a:pt x="2618617" y="311285"/>
                </a:cubicBezTo>
                <a:cubicBezTo>
                  <a:pt x="2625293" y="289350"/>
                  <a:pt x="2650213" y="277984"/>
                  <a:pt x="2667255" y="262646"/>
                </a:cubicBezTo>
                <a:cubicBezTo>
                  <a:pt x="2682687" y="248757"/>
                  <a:pt x="2700129" y="237248"/>
                  <a:pt x="2715893" y="223736"/>
                </a:cubicBezTo>
                <a:cubicBezTo>
                  <a:pt x="2764410" y="182150"/>
                  <a:pt x="2701208" y="227039"/>
                  <a:pt x="2764531" y="184825"/>
                </a:cubicBezTo>
                <a:cubicBezTo>
                  <a:pt x="2784041" y="126297"/>
                  <a:pt x="2759721" y="184753"/>
                  <a:pt x="2803442" y="126459"/>
                </a:cubicBezTo>
                <a:cubicBezTo>
                  <a:pt x="2814786" y="111333"/>
                  <a:pt x="2820412" y="92254"/>
                  <a:pt x="2832625" y="77821"/>
                </a:cubicBezTo>
                <a:cubicBezTo>
                  <a:pt x="2856322" y="49816"/>
                  <a:pt x="2910446" y="0"/>
                  <a:pt x="2910446" y="0"/>
                </a:cubicBezTo>
                <a:close/>
              </a:path>
            </a:pathLst>
          </a:custGeom>
          <a:solidFill>
            <a:srgbClr val="4472C4">
              <a:lumMod val="40000"/>
              <a:lumOff val="60000"/>
            </a:srgbClr>
          </a:solidFill>
          <a:ln w="12700" cap="flat" cmpd="sng" algn="ctr">
            <a:solidFill>
              <a:srgbClr val="4472C4">
                <a:shade val="50000"/>
              </a:srgbClr>
            </a:solidFill>
            <a:prstDash val="solid"/>
            <a:miter lim="800000"/>
          </a:ln>
          <a:effectLst/>
          <a:scene3d>
            <a:camera prst="orthographicFront">
              <a:rot lat="0" lon="0" rev="0"/>
            </a:camera>
            <a:lightRig rig="threePt" dir="t"/>
          </a:scene3d>
          <a:sp3d prstMaterial="metal">
            <a:bevelT/>
          </a:sp3d>
        </p:spPr>
        <p:txBody>
          <a:bodyPr wrap="square" rtlCol="0" anchor="ctr">
            <a:noAutofit/>
          </a:bodyPr>
          <a:lstStyle/>
          <a:p>
            <a:pPr defTabSz="685800">
              <a:defRPr/>
            </a:pPr>
            <a:endParaRPr lang="fr-FR" sz="1350" kern="0">
              <a:solidFill>
                <a:prstClr val="white"/>
              </a:solidFill>
              <a:latin typeface="Calibri" panose="020F0502020204030204"/>
              <a:cs typeface="Arial" panose="020B0604020202020204" pitchFamily="34" charset="0"/>
            </a:endParaRPr>
          </a:p>
        </p:txBody>
      </p:sp>
      <p:sp>
        <p:nvSpPr>
          <p:cNvPr id="42" name="ZoneTexte 41">
            <a:extLst>
              <a:ext uri="{FF2B5EF4-FFF2-40B4-BE49-F238E27FC236}">
                <a16:creationId xmlns:a16="http://schemas.microsoft.com/office/drawing/2014/main" id="{993402C0-B9AE-4D10-9F2D-623D413DC67F}"/>
              </a:ext>
            </a:extLst>
          </p:cNvPr>
          <p:cNvSpPr txBox="1"/>
          <p:nvPr/>
        </p:nvSpPr>
        <p:spPr>
          <a:xfrm>
            <a:off x="4262726" y="1835308"/>
            <a:ext cx="646662" cy="300082"/>
          </a:xfrm>
          <a:prstGeom prst="rect">
            <a:avLst/>
          </a:prstGeom>
          <a:noFill/>
        </p:spPr>
        <p:txBody>
          <a:bodyPr wrap="square" rtlCol="0">
            <a:spAutoFit/>
            <a:scene3d>
              <a:camera prst="orthographicFront"/>
              <a:lightRig rig="threePt" dir="t"/>
            </a:scene3d>
            <a:sp3d extrusionH="57150">
              <a:bevelT w="38100" h="38100"/>
            </a:sp3d>
          </a:bodyPr>
          <a:lstStyle/>
          <a:p>
            <a:pPr defTabSz="685800">
              <a:defRPr/>
            </a:pPr>
            <a:r>
              <a:rPr lang="fr-FR" sz="1350" b="1">
                <a:solidFill>
                  <a:prstClr val="black"/>
                </a:solidFill>
                <a:latin typeface="Georgia Pro Black" panose="02040A02050405020203" pitchFamily="18" charset="0"/>
                <a:cs typeface="Arial" panose="020B0604020202020204" pitchFamily="34" charset="0"/>
              </a:rPr>
              <a:t>Oust</a:t>
            </a:r>
          </a:p>
        </p:txBody>
      </p:sp>
      <p:sp>
        <p:nvSpPr>
          <p:cNvPr id="43" name="ZoneTexte 42">
            <a:extLst>
              <a:ext uri="{FF2B5EF4-FFF2-40B4-BE49-F238E27FC236}">
                <a16:creationId xmlns:a16="http://schemas.microsoft.com/office/drawing/2014/main" id="{AE5C3B43-D748-4F97-AE71-D4BAA9028235}"/>
              </a:ext>
            </a:extLst>
          </p:cNvPr>
          <p:cNvSpPr txBox="1"/>
          <p:nvPr/>
        </p:nvSpPr>
        <p:spPr>
          <a:xfrm>
            <a:off x="5481636" y="1373706"/>
            <a:ext cx="1550606" cy="507831"/>
          </a:xfrm>
          <a:prstGeom prst="rect">
            <a:avLst/>
          </a:prstGeom>
          <a:noFill/>
        </p:spPr>
        <p:txBody>
          <a:bodyPr wrap="square" rtlCol="0">
            <a:spAutoFit/>
            <a:scene3d>
              <a:camera prst="orthographicFront"/>
              <a:lightRig rig="threePt" dir="t"/>
            </a:scene3d>
            <a:sp3d extrusionH="57150">
              <a:bevelT w="38100" h="38100"/>
            </a:sp3d>
          </a:bodyPr>
          <a:lstStyle/>
          <a:p>
            <a:pPr algn="ctr" defTabSz="685800">
              <a:defRPr/>
            </a:pPr>
            <a:r>
              <a:rPr lang="fr-FR" sz="1350" b="1">
                <a:solidFill>
                  <a:prstClr val="black"/>
                </a:solidFill>
                <a:latin typeface="Georgia Pro Black" panose="02040A02050405020203" pitchFamily="18" charset="0"/>
                <a:cs typeface="Arial" panose="020B0604020202020204" pitchFamily="34" charset="0"/>
              </a:rPr>
              <a:t>Vilaine Amont Ouest</a:t>
            </a:r>
          </a:p>
        </p:txBody>
      </p:sp>
      <p:sp>
        <p:nvSpPr>
          <p:cNvPr id="44" name="ZoneTexte 43">
            <a:extLst>
              <a:ext uri="{FF2B5EF4-FFF2-40B4-BE49-F238E27FC236}">
                <a16:creationId xmlns:a16="http://schemas.microsoft.com/office/drawing/2014/main" id="{3064C399-0967-4424-8F6F-D082895FEE66}"/>
              </a:ext>
            </a:extLst>
          </p:cNvPr>
          <p:cNvSpPr txBox="1"/>
          <p:nvPr/>
        </p:nvSpPr>
        <p:spPr>
          <a:xfrm>
            <a:off x="7032242" y="1886869"/>
            <a:ext cx="1550606" cy="507831"/>
          </a:xfrm>
          <a:prstGeom prst="rect">
            <a:avLst/>
          </a:prstGeom>
          <a:noFill/>
        </p:spPr>
        <p:txBody>
          <a:bodyPr wrap="square" rtlCol="0">
            <a:spAutoFit/>
            <a:scene3d>
              <a:camera prst="orthographicFront"/>
              <a:lightRig rig="threePt" dir="t"/>
            </a:scene3d>
            <a:sp3d extrusionH="57150">
              <a:bevelT w="38100" h="38100"/>
            </a:sp3d>
          </a:bodyPr>
          <a:lstStyle/>
          <a:p>
            <a:pPr algn="ctr" defTabSz="685800">
              <a:defRPr/>
            </a:pPr>
            <a:r>
              <a:rPr lang="fr-FR" sz="1350" b="1">
                <a:solidFill>
                  <a:prstClr val="black"/>
                </a:solidFill>
                <a:latin typeface="Georgia Pro Black" panose="02040A02050405020203" pitchFamily="18" charset="0"/>
                <a:cs typeface="Arial" panose="020B0604020202020204" pitchFamily="34" charset="0"/>
              </a:rPr>
              <a:t>Vilaine Amont Est</a:t>
            </a:r>
          </a:p>
        </p:txBody>
      </p:sp>
      <p:sp>
        <p:nvSpPr>
          <p:cNvPr id="45" name="ZoneTexte 44">
            <a:extLst>
              <a:ext uri="{FF2B5EF4-FFF2-40B4-BE49-F238E27FC236}">
                <a16:creationId xmlns:a16="http://schemas.microsoft.com/office/drawing/2014/main" id="{FE01FCFC-793D-4974-ADEA-38D030EF9C7E}"/>
              </a:ext>
            </a:extLst>
          </p:cNvPr>
          <p:cNvSpPr txBox="1"/>
          <p:nvPr/>
        </p:nvSpPr>
        <p:spPr>
          <a:xfrm>
            <a:off x="6335077" y="3685147"/>
            <a:ext cx="1550606" cy="507831"/>
          </a:xfrm>
          <a:prstGeom prst="rect">
            <a:avLst/>
          </a:prstGeom>
          <a:noFill/>
        </p:spPr>
        <p:txBody>
          <a:bodyPr wrap="square" rtlCol="0">
            <a:spAutoFit/>
            <a:scene3d>
              <a:camera prst="orthographicFront"/>
              <a:lightRig rig="threePt" dir="t"/>
            </a:scene3d>
            <a:sp3d extrusionH="57150">
              <a:bevelT w="38100" h="38100"/>
            </a:sp3d>
          </a:bodyPr>
          <a:lstStyle/>
          <a:p>
            <a:pPr algn="ctr" defTabSz="685800">
              <a:defRPr/>
            </a:pPr>
            <a:r>
              <a:rPr lang="fr-FR" sz="1350" b="1">
                <a:solidFill>
                  <a:prstClr val="black"/>
                </a:solidFill>
                <a:latin typeface="Georgia Pro Black" panose="02040A02050405020203" pitchFamily="18" charset="0"/>
                <a:cs typeface="Arial" panose="020B0604020202020204" pitchFamily="34" charset="0"/>
              </a:rPr>
              <a:t>Chère Don Isac</a:t>
            </a:r>
          </a:p>
        </p:txBody>
      </p:sp>
      <p:sp>
        <p:nvSpPr>
          <p:cNvPr id="46" name="ZoneTexte 45">
            <a:extLst>
              <a:ext uri="{FF2B5EF4-FFF2-40B4-BE49-F238E27FC236}">
                <a16:creationId xmlns:a16="http://schemas.microsoft.com/office/drawing/2014/main" id="{7707A0C3-6E4B-4493-A392-E2DD872C7517}"/>
              </a:ext>
            </a:extLst>
          </p:cNvPr>
          <p:cNvSpPr txBox="1"/>
          <p:nvPr/>
        </p:nvSpPr>
        <p:spPr>
          <a:xfrm>
            <a:off x="4138998" y="3728380"/>
            <a:ext cx="1550606" cy="507831"/>
          </a:xfrm>
          <a:prstGeom prst="rect">
            <a:avLst/>
          </a:prstGeom>
          <a:noFill/>
        </p:spPr>
        <p:txBody>
          <a:bodyPr wrap="square" rtlCol="0">
            <a:spAutoFit/>
            <a:scene3d>
              <a:camera prst="orthographicFront"/>
              <a:lightRig rig="threePt" dir="t"/>
            </a:scene3d>
            <a:sp3d extrusionH="57150">
              <a:bevelT w="38100" h="38100"/>
            </a:sp3d>
          </a:bodyPr>
          <a:lstStyle/>
          <a:p>
            <a:pPr algn="ctr" defTabSz="685800">
              <a:defRPr/>
            </a:pPr>
            <a:r>
              <a:rPr lang="fr-FR" sz="1350" b="1">
                <a:solidFill>
                  <a:prstClr val="black"/>
                </a:solidFill>
                <a:latin typeface="Georgia Pro Black" panose="02040A02050405020203" pitchFamily="18" charset="0"/>
                <a:cs typeface="Arial" panose="020B0604020202020204" pitchFamily="34" charset="0"/>
              </a:rPr>
              <a:t>Vilaine Aval &amp; Estuaire</a:t>
            </a:r>
          </a:p>
        </p:txBody>
      </p:sp>
      <p:pic>
        <p:nvPicPr>
          <p:cNvPr id="68610" name="Picture 2">
            <a:extLst>
              <a:ext uri="{FF2B5EF4-FFF2-40B4-BE49-F238E27FC236}">
                <a16:creationId xmlns:a16="http://schemas.microsoft.com/office/drawing/2014/main" id="{A18448F3-F6C3-407D-BEE9-83D7A163DC86}"/>
              </a:ext>
            </a:extLst>
          </p:cNvPr>
          <p:cNvPicPr>
            <a:picLocks noChangeAspect="1" noChangeArrowheads="1"/>
          </p:cNvPicPr>
          <p:nvPr/>
        </p:nvPicPr>
        <p:blipFill>
          <a:blip r:embed="rId4">
            <a:clrChange>
              <a:clrFrom>
                <a:srgbClr val="ECECEC"/>
              </a:clrFrom>
              <a:clrTo>
                <a:srgbClr val="ECECEC">
                  <a:alpha val="0"/>
                </a:srgbClr>
              </a:clrTo>
            </a:clrChange>
            <a:extLst>
              <a:ext uri="{28A0092B-C50C-407E-A947-70E740481C1C}">
                <a14:useLocalDpi xmlns:a14="http://schemas.microsoft.com/office/drawing/2010/main"/>
              </a:ext>
            </a:extLst>
          </a:blip>
          <a:srcRect/>
          <a:stretch>
            <a:fillRect/>
          </a:stretch>
        </p:blipFill>
        <p:spPr bwMode="auto">
          <a:xfrm>
            <a:off x="-352893" y="980922"/>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9" name="Espace réservé du texte 3">
            <a:extLst>
              <a:ext uri="{FF2B5EF4-FFF2-40B4-BE49-F238E27FC236}">
                <a16:creationId xmlns:a16="http://schemas.microsoft.com/office/drawing/2014/main" id="{A8C322C3-8DE1-441F-94C1-850DAFE320C9}"/>
              </a:ext>
            </a:extLst>
          </p:cNvPr>
          <p:cNvSpPr txBox="1">
            <a:spLocks/>
          </p:cNvSpPr>
          <p:nvPr/>
        </p:nvSpPr>
        <p:spPr bwMode="auto">
          <a:xfrm>
            <a:off x="288301" y="2444153"/>
            <a:ext cx="2893764"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 tIns="0" rIns="27000" bIns="0" numCol="1" anchor="b" anchorCtr="0" compatLnSpc="1">
            <a:prstTxWarp prst="textNoShape">
              <a:avLst/>
            </a:prstTxWarp>
            <a:spAutoFit/>
          </a:bodyPr>
          <a:lstStyle>
            <a:lvl1pPr algn="l" defTabSz="684213" rtl="0" eaLnBrk="0" fontAlgn="base" hangingPunct="0">
              <a:spcBef>
                <a:spcPts val="1200"/>
              </a:spcBef>
              <a:spcAft>
                <a:spcPct val="0"/>
              </a:spcAft>
              <a:defRPr sz="1600" b="1" kern="1200">
                <a:solidFill>
                  <a:schemeClr val="tx2"/>
                </a:solidFill>
                <a:latin typeface="+mj-lt"/>
                <a:ea typeface="+mn-ea"/>
                <a:cs typeface="+mn-cs"/>
              </a:defRPr>
            </a:lvl1pPr>
            <a:lvl2pPr algn="l" defTabSz="684213" rtl="0" eaLnBrk="0" fontAlgn="base" hangingPunct="0">
              <a:spcBef>
                <a:spcPts val="600"/>
              </a:spcBef>
              <a:spcAft>
                <a:spcPct val="0"/>
              </a:spcAft>
              <a:defRPr sz="1300" kern="1200">
                <a:solidFill>
                  <a:schemeClr val="tx1"/>
                </a:solidFill>
                <a:latin typeface="+mn-lt"/>
                <a:ea typeface="+mn-ea"/>
                <a:cs typeface="+mn-cs"/>
              </a:defRPr>
            </a:lvl2pPr>
            <a:lvl3pPr marL="107950" indent="-107950" algn="l" defTabSz="684213" rtl="0" eaLnBrk="0" fontAlgn="base" hangingPunct="0">
              <a:spcBef>
                <a:spcPts val="300"/>
              </a:spcBef>
              <a:spcAft>
                <a:spcPct val="0"/>
              </a:spcAft>
              <a:buFont typeface="Symbol" panose="05050102010706020507" pitchFamily="18" charset="2"/>
              <a:buChar char="·"/>
              <a:defRPr sz="1300" kern="1200">
                <a:solidFill>
                  <a:srgbClr val="545459"/>
                </a:solidFill>
                <a:latin typeface="+mn-lt"/>
                <a:ea typeface="+mn-ea"/>
                <a:cs typeface="+mn-cs"/>
              </a:defRPr>
            </a:lvl3pPr>
            <a:lvl4pPr algn="l" defTabSz="684213" rtl="0" eaLnBrk="0" fontAlgn="base" hangingPunct="0">
              <a:spcBef>
                <a:spcPct val="0"/>
              </a:spcBef>
              <a:spcAft>
                <a:spcPct val="0"/>
              </a:spcAft>
              <a:defRPr sz="1000" kern="1200">
                <a:solidFill>
                  <a:schemeClr val="tx1"/>
                </a:solidFill>
                <a:latin typeface="+mn-lt"/>
                <a:ea typeface="+mn-ea"/>
                <a:cs typeface="+mn-cs"/>
              </a:defRPr>
            </a:lvl4pPr>
            <a:lvl5pPr algn="l" defTabSz="684213" rtl="0" eaLnBrk="0" fontAlgn="base" hangingPunct="0">
              <a:spcBef>
                <a:spcPct val="0"/>
              </a:spcBef>
              <a:spcAft>
                <a:spcPct val="0"/>
              </a:spcAft>
              <a:defRPr sz="10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defTabSz="513160">
              <a:spcBef>
                <a:spcPts val="900"/>
              </a:spcBef>
              <a:defRPr/>
            </a:pPr>
            <a:r>
              <a:rPr lang="fr-FR" sz="1800">
                <a:solidFill>
                  <a:srgbClr val="00218F"/>
                </a:solidFill>
                <a:latin typeface="Georgia"/>
              </a:rPr>
              <a:t>Un site Internet dédié à la révision</a:t>
            </a:r>
          </a:p>
          <a:p>
            <a:pPr algn="ctr" defTabSz="513160">
              <a:spcBef>
                <a:spcPts val="900"/>
              </a:spcBef>
              <a:defRPr/>
            </a:pPr>
            <a:r>
              <a:rPr lang="fr-FR" sz="1800">
                <a:solidFill>
                  <a:srgbClr val="00218F"/>
                </a:solidFill>
                <a:latin typeface="Georgia"/>
              </a:rPr>
              <a:t>https://www.sage-vilaine-revision.com/</a:t>
            </a:r>
          </a:p>
        </p:txBody>
      </p:sp>
    </p:spTree>
    <p:custDataLst>
      <p:tags r:id="rId1"/>
    </p:custDataLst>
    <p:extLst>
      <p:ext uri="{BB962C8B-B14F-4D97-AF65-F5344CB8AC3E}">
        <p14:creationId xmlns:p14="http://schemas.microsoft.com/office/powerpoint/2010/main" val="3941212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E06FD-C6FE-8E89-9C8C-4CC082A1AFBF}"/>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6232CA9-55EB-374A-7B15-08F1DC9E9160}"/>
              </a:ext>
            </a:extLst>
          </p:cNvPr>
          <p:cNvSpPr>
            <a:spLocks noGrp="1"/>
          </p:cNvSpPr>
          <p:nvPr>
            <p:ph type="body" sz="quarter" idx="11"/>
          </p:nvPr>
        </p:nvSpPr>
        <p:spPr>
          <a:xfrm>
            <a:off x="231800" y="336768"/>
            <a:ext cx="8136000" cy="184666"/>
          </a:xfrm>
        </p:spPr>
        <p:txBody>
          <a:bodyPr/>
          <a:lstStyle/>
          <a:p>
            <a:r>
              <a:rPr lang="fr-FR"/>
              <a:t>Bilan du </a:t>
            </a:r>
            <a:r>
              <a:rPr lang="fr-FR">
                <a:solidFill>
                  <a:srgbClr val="00218F"/>
                </a:solidFill>
              </a:rPr>
              <a:t>diagnostic – volets qualité de l’eau et milieux naturels</a:t>
            </a:r>
          </a:p>
        </p:txBody>
      </p:sp>
      <p:pic>
        <p:nvPicPr>
          <p:cNvPr id="13" name="Image 12" descr="Une image contenant carte&#10;&#10;Description générée automatiquement">
            <a:extLst>
              <a:ext uri="{FF2B5EF4-FFF2-40B4-BE49-F238E27FC236}">
                <a16:creationId xmlns:a16="http://schemas.microsoft.com/office/drawing/2014/main" id="{8C24AE48-101E-ED46-0D34-94CA8CBDCB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9940" y="683776"/>
            <a:ext cx="5814060" cy="3879192"/>
          </a:xfrm>
          <a:prstGeom prst="rect">
            <a:avLst/>
          </a:prstGeom>
        </p:spPr>
      </p:pic>
      <p:sp>
        <p:nvSpPr>
          <p:cNvPr id="17" name="ZoneTexte 16">
            <a:extLst>
              <a:ext uri="{FF2B5EF4-FFF2-40B4-BE49-F238E27FC236}">
                <a16:creationId xmlns:a16="http://schemas.microsoft.com/office/drawing/2014/main" id="{2AFDA860-0213-011F-DFC3-E6B84741D760}"/>
              </a:ext>
            </a:extLst>
          </p:cNvPr>
          <p:cNvSpPr txBox="1"/>
          <p:nvPr/>
        </p:nvSpPr>
        <p:spPr>
          <a:xfrm>
            <a:off x="129540" y="1021080"/>
            <a:ext cx="2994660" cy="3600986"/>
          </a:xfrm>
          <a:prstGeom prst="rect">
            <a:avLst/>
          </a:prstGeom>
          <a:noFill/>
        </p:spPr>
        <p:txBody>
          <a:bodyPr wrap="square" rtlCol="0">
            <a:spAutoFit/>
          </a:bodyPr>
          <a:lstStyle>
            <a:defPPr>
              <a:defRPr lang="en-US"/>
            </a:defPPr>
            <a:lvl1pPr>
              <a:defRPr sz="3500" b="1">
                <a:solidFill>
                  <a:schemeClr val="accent5"/>
                </a:solidFill>
                <a:latin typeface="Segoe UI" panose="020B0502040204020203" pitchFamily="34" charset="0"/>
                <a:cs typeface="Segoe UI" panose="020B0502040204020203" pitchFamily="34" charset="0"/>
              </a:defRPr>
            </a:lvl1pPr>
          </a:lstStyle>
          <a:p>
            <a:pPr algn="just"/>
            <a:r>
              <a:rPr lang="fr-FR" sz="1500" b="0">
                <a:solidFill>
                  <a:schemeClr val="tx1"/>
                </a:solidFill>
              </a:rPr>
              <a:t>Plus de </a:t>
            </a:r>
            <a:r>
              <a:rPr lang="fr-FR" sz="1500">
                <a:solidFill>
                  <a:srgbClr val="00218F"/>
                </a:solidFill>
              </a:rPr>
              <a:t>90%</a:t>
            </a:r>
            <a:r>
              <a:rPr lang="fr-FR" sz="1500"/>
              <a:t> </a:t>
            </a:r>
            <a:r>
              <a:rPr lang="fr-FR" sz="1500" b="0">
                <a:solidFill>
                  <a:schemeClr val="tx1"/>
                </a:solidFill>
              </a:rPr>
              <a:t>des masses d’eau </a:t>
            </a:r>
            <a:r>
              <a:rPr lang="fr-FR" sz="1500">
                <a:solidFill>
                  <a:srgbClr val="00218F"/>
                </a:solidFill>
              </a:rPr>
              <a:t>dégradées.</a:t>
            </a:r>
          </a:p>
          <a:p>
            <a:pPr algn="just"/>
            <a:endParaRPr lang="fr-FR" sz="1500">
              <a:solidFill>
                <a:srgbClr val="00218F"/>
              </a:solidFill>
            </a:endParaRPr>
          </a:p>
          <a:p>
            <a:pPr algn="just"/>
            <a:r>
              <a:rPr lang="fr-FR" sz="1500" b="0">
                <a:solidFill>
                  <a:schemeClr val="tx1"/>
                </a:solidFill>
              </a:rPr>
              <a:t>Problématiques :</a:t>
            </a:r>
          </a:p>
          <a:p>
            <a:pPr marL="285750" indent="-285750" algn="just">
              <a:buFontTx/>
              <a:buChar char="-"/>
            </a:pPr>
            <a:r>
              <a:rPr lang="fr-FR" sz="1400" b="0">
                <a:solidFill>
                  <a:schemeClr val="tx1"/>
                </a:solidFill>
              </a:rPr>
              <a:t>cours d’eau altérés (aménagements ruraux, urbanisation, plans d’eau, etc.)</a:t>
            </a:r>
          </a:p>
          <a:p>
            <a:pPr marL="285750" indent="-285750" algn="just">
              <a:buFontTx/>
              <a:buChar char="-"/>
            </a:pPr>
            <a:endParaRPr lang="fr-FR" sz="1400" b="0">
              <a:solidFill>
                <a:schemeClr val="tx1"/>
              </a:solidFill>
            </a:endParaRPr>
          </a:p>
          <a:p>
            <a:pPr marL="285750" indent="-285750" algn="just">
              <a:buFontTx/>
              <a:buChar char="-"/>
            </a:pPr>
            <a:r>
              <a:rPr lang="fr-FR" sz="1400" b="0">
                <a:solidFill>
                  <a:schemeClr val="tx1"/>
                </a:solidFill>
              </a:rPr>
              <a:t>Pollutions </a:t>
            </a:r>
          </a:p>
          <a:p>
            <a:pPr marL="742950" lvl="1" indent="-285750" algn="just">
              <a:buFontTx/>
              <a:buChar char="-"/>
            </a:pPr>
            <a:r>
              <a:rPr lang="fr-FR" sz="1400"/>
              <a:t>de rejets de stations collectives ou industrielles</a:t>
            </a:r>
          </a:p>
          <a:p>
            <a:pPr marL="742950" lvl="1" indent="-285750" algn="just">
              <a:buFontTx/>
              <a:buChar char="-"/>
            </a:pPr>
            <a:r>
              <a:rPr lang="fr-FR" sz="1400"/>
              <a:t>Diffuses (pesticides, nitrates contribuant à la prolifération d’algues)</a:t>
            </a:r>
          </a:p>
          <a:p>
            <a:pPr marL="285750" indent="-285750" algn="just">
              <a:buFontTx/>
              <a:buChar char="-"/>
            </a:pPr>
            <a:r>
              <a:rPr lang="fr-FR" sz="1400" b="0">
                <a:solidFill>
                  <a:schemeClr val="tx1"/>
                </a:solidFill>
              </a:rPr>
              <a:t>Continuité écologique altérée</a:t>
            </a:r>
          </a:p>
          <a:p>
            <a:pPr marL="285750" indent="-285750" algn="just">
              <a:buFontTx/>
              <a:buChar char="-"/>
            </a:pPr>
            <a:r>
              <a:rPr lang="fr-FR" sz="1400" b="0">
                <a:solidFill>
                  <a:schemeClr val="tx1"/>
                </a:solidFill>
              </a:rPr>
              <a:t>Zones humides dégradées</a:t>
            </a:r>
          </a:p>
        </p:txBody>
      </p:sp>
    </p:spTree>
    <p:custDataLst>
      <p:tags r:id="rId1"/>
    </p:custDataLst>
    <p:extLst>
      <p:ext uri="{BB962C8B-B14F-4D97-AF65-F5344CB8AC3E}">
        <p14:creationId xmlns:p14="http://schemas.microsoft.com/office/powerpoint/2010/main" val="83823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CBB21-F48A-B26A-A942-8EF7548851A9}"/>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83113A5-22FF-749D-32B4-3EA406BCD6AA}"/>
              </a:ext>
            </a:extLst>
          </p:cNvPr>
          <p:cNvSpPr>
            <a:spLocks noGrp="1"/>
          </p:cNvSpPr>
          <p:nvPr>
            <p:ph type="body" sz="quarter" idx="11"/>
          </p:nvPr>
        </p:nvSpPr>
        <p:spPr>
          <a:xfrm>
            <a:off x="218675" y="100042"/>
            <a:ext cx="8136000" cy="184666"/>
          </a:xfrm>
        </p:spPr>
        <p:txBody>
          <a:bodyPr/>
          <a:lstStyle/>
          <a:p>
            <a:r>
              <a:rPr lang="fr-FR"/>
              <a:t>Bilan du </a:t>
            </a:r>
            <a:r>
              <a:rPr lang="fr-FR">
                <a:solidFill>
                  <a:srgbClr val="00218F"/>
                </a:solidFill>
              </a:rPr>
              <a:t>diagnostic – volets risques naturels et pénurie d’eau</a:t>
            </a:r>
          </a:p>
        </p:txBody>
      </p:sp>
      <p:sp>
        <p:nvSpPr>
          <p:cNvPr id="17" name="ZoneTexte 16">
            <a:extLst>
              <a:ext uri="{FF2B5EF4-FFF2-40B4-BE49-F238E27FC236}">
                <a16:creationId xmlns:a16="http://schemas.microsoft.com/office/drawing/2014/main" id="{7769F30E-1E67-022B-8C18-C10ABD4C0A9D}"/>
              </a:ext>
            </a:extLst>
          </p:cNvPr>
          <p:cNvSpPr txBox="1"/>
          <p:nvPr/>
        </p:nvSpPr>
        <p:spPr>
          <a:xfrm>
            <a:off x="5124271" y="3721080"/>
            <a:ext cx="3649980" cy="1384995"/>
          </a:xfrm>
          <a:prstGeom prst="rect">
            <a:avLst/>
          </a:prstGeom>
          <a:noFill/>
        </p:spPr>
        <p:txBody>
          <a:bodyPr wrap="square" rtlCol="0">
            <a:spAutoFit/>
          </a:bodyPr>
          <a:lstStyle>
            <a:defPPr>
              <a:defRPr lang="en-US"/>
            </a:defPPr>
            <a:lvl1pPr>
              <a:defRPr sz="3500" b="1">
                <a:solidFill>
                  <a:schemeClr val="accent5"/>
                </a:solidFill>
                <a:latin typeface="Segoe UI" panose="020B0502040204020203" pitchFamily="34" charset="0"/>
                <a:cs typeface="Segoe UI" panose="020B0502040204020203" pitchFamily="34" charset="0"/>
              </a:defRPr>
            </a:lvl1pPr>
          </a:lstStyle>
          <a:p>
            <a:pPr algn="just"/>
            <a:r>
              <a:rPr lang="fr-FR" sz="1400" b="0">
                <a:solidFill>
                  <a:schemeClr val="tx1"/>
                </a:solidFill>
              </a:rPr>
              <a:t>Plusieurs bassins versants marqués par des étiages sévères (rouge foncé) vis-à-vis de facteurs naturels (faible soutien des nappes) et anthropiques (prélèvements toutes origines)</a:t>
            </a:r>
            <a:endParaRPr lang="fr-FR" sz="1400">
              <a:solidFill>
                <a:srgbClr val="00218F"/>
              </a:solidFill>
            </a:endParaRPr>
          </a:p>
          <a:p>
            <a:pPr algn="just"/>
            <a:endParaRPr lang="fr-FR" sz="1400">
              <a:solidFill>
                <a:srgbClr val="00218F"/>
              </a:solidFill>
            </a:endParaRPr>
          </a:p>
        </p:txBody>
      </p:sp>
      <p:pic>
        <p:nvPicPr>
          <p:cNvPr id="18" name="Image 17">
            <a:extLst>
              <a:ext uri="{FF2B5EF4-FFF2-40B4-BE49-F238E27FC236}">
                <a16:creationId xmlns:a16="http://schemas.microsoft.com/office/drawing/2014/main" id="{612F6BB2-7422-26B4-AE89-8497D96904CE}"/>
              </a:ext>
            </a:extLst>
          </p:cNvPr>
          <p:cNvPicPr>
            <a:picLocks noChangeAspect="1"/>
          </p:cNvPicPr>
          <p:nvPr/>
        </p:nvPicPr>
        <p:blipFill rotWithShape="1">
          <a:blip r:embed="rId4"/>
          <a:srcRect l="3015" t="11945" r="30553" b="6892"/>
          <a:stretch/>
        </p:blipFill>
        <p:spPr>
          <a:xfrm>
            <a:off x="5009420" y="123895"/>
            <a:ext cx="3991555" cy="3442771"/>
          </a:xfrm>
          <a:prstGeom prst="rect">
            <a:avLst/>
          </a:prstGeom>
        </p:spPr>
      </p:pic>
      <p:pic>
        <p:nvPicPr>
          <p:cNvPr id="19" name="Image 18">
            <a:extLst>
              <a:ext uri="{FF2B5EF4-FFF2-40B4-BE49-F238E27FC236}">
                <a16:creationId xmlns:a16="http://schemas.microsoft.com/office/drawing/2014/main" id="{CB5F1EA9-7D5E-2E26-FAF1-CCCC55B39DBA}"/>
              </a:ext>
            </a:extLst>
          </p:cNvPr>
          <p:cNvPicPr>
            <a:picLocks noChangeAspect="1"/>
          </p:cNvPicPr>
          <p:nvPr/>
        </p:nvPicPr>
        <p:blipFill rotWithShape="1">
          <a:blip r:embed="rId4"/>
          <a:srcRect l="71017" t="40329" r="1420" b="29073"/>
          <a:stretch/>
        </p:blipFill>
        <p:spPr>
          <a:xfrm>
            <a:off x="7884834" y="2769399"/>
            <a:ext cx="1259166" cy="986808"/>
          </a:xfrm>
          <a:prstGeom prst="rect">
            <a:avLst/>
          </a:prstGeom>
        </p:spPr>
      </p:pic>
      <p:pic>
        <p:nvPicPr>
          <p:cNvPr id="20" name="Image 19" descr="Une image contenant carte&#10;&#10;Description générée automatiquement">
            <a:extLst>
              <a:ext uri="{FF2B5EF4-FFF2-40B4-BE49-F238E27FC236}">
                <a16:creationId xmlns:a16="http://schemas.microsoft.com/office/drawing/2014/main" id="{DD5FEC8B-EEDA-E861-5936-ED35A02336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92751" y="397565"/>
            <a:ext cx="4591506" cy="3148621"/>
          </a:xfrm>
          <a:prstGeom prst="rect">
            <a:avLst/>
          </a:prstGeom>
          <a:ln>
            <a:noFill/>
          </a:ln>
          <a:extLst>
            <a:ext uri="{53640926-AAD7-44D8-BBD7-CCE9431645EC}">
              <a14:shadowObscured xmlns:a14="http://schemas.microsoft.com/office/drawing/2010/main"/>
            </a:ext>
          </a:extLst>
        </p:spPr>
      </p:pic>
      <p:cxnSp>
        <p:nvCxnSpPr>
          <p:cNvPr id="22" name="Connecteur droit 21">
            <a:extLst>
              <a:ext uri="{FF2B5EF4-FFF2-40B4-BE49-F238E27FC236}">
                <a16:creationId xmlns:a16="http://schemas.microsoft.com/office/drawing/2014/main" id="{577BD129-0BE0-6CC6-A979-9A8F6FD1D22B}"/>
              </a:ext>
            </a:extLst>
          </p:cNvPr>
          <p:cNvCxnSpPr/>
          <p:nvPr/>
        </p:nvCxnSpPr>
        <p:spPr>
          <a:xfrm>
            <a:off x="4683318" y="243640"/>
            <a:ext cx="0" cy="4614607"/>
          </a:xfrm>
          <a:prstGeom prst="line">
            <a:avLst/>
          </a:prstGeom>
          <a:ln>
            <a:solidFill>
              <a:srgbClr val="00218F"/>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B9059BC7-B03D-0C16-D970-2BAF1D025AAC}"/>
              </a:ext>
            </a:extLst>
          </p:cNvPr>
          <p:cNvSpPr txBox="1"/>
          <p:nvPr/>
        </p:nvSpPr>
        <p:spPr>
          <a:xfrm>
            <a:off x="3" y="3591941"/>
            <a:ext cx="4682373" cy="1600438"/>
          </a:xfrm>
          <a:prstGeom prst="rect">
            <a:avLst/>
          </a:prstGeom>
          <a:noFill/>
        </p:spPr>
        <p:txBody>
          <a:bodyPr wrap="square" rtlCol="0">
            <a:spAutoFit/>
          </a:bodyPr>
          <a:lstStyle>
            <a:defPPr>
              <a:defRPr lang="en-US"/>
            </a:defPPr>
            <a:lvl1pPr>
              <a:defRPr sz="3500" b="1">
                <a:solidFill>
                  <a:schemeClr val="accent5"/>
                </a:solidFill>
                <a:latin typeface="Segoe UI" panose="020B0502040204020203" pitchFamily="34" charset="0"/>
                <a:cs typeface="Segoe UI" panose="020B0502040204020203" pitchFamily="34" charset="0"/>
              </a:defRPr>
            </a:lvl1pPr>
          </a:lstStyle>
          <a:p>
            <a:r>
              <a:rPr lang="fr-FR" sz="1400" b="0">
                <a:solidFill>
                  <a:schemeClr val="tx1"/>
                </a:solidFill>
              </a:rPr>
              <a:t>=&gt; Risque lié aux débordements de cours d’eau, principalement en hiver</a:t>
            </a:r>
          </a:p>
          <a:p>
            <a:r>
              <a:rPr lang="fr-FR" sz="1400" b="0">
                <a:solidFill>
                  <a:schemeClr val="tx1"/>
                </a:solidFill>
              </a:rPr>
              <a:t>12 000 logements, entreprises et équipements publics en zone inondable : 76% bâtiments d’habitations (72% de maisons et 5% d’immeubles)</a:t>
            </a:r>
          </a:p>
          <a:p>
            <a:r>
              <a:rPr lang="fr-FR" sz="1400" b="0">
                <a:solidFill>
                  <a:schemeClr val="tx1"/>
                </a:solidFill>
              </a:rPr>
              <a:t>=&gt; + risque érosion côtière (49 km) et submersion marine</a:t>
            </a:r>
          </a:p>
        </p:txBody>
      </p:sp>
    </p:spTree>
    <p:custDataLst>
      <p:tags r:id="rId1"/>
    </p:custDataLst>
    <p:extLst>
      <p:ext uri="{BB962C8B-B14F-4D97-AF65-F5344CB8AC3E}">
        <p14:creationId xmlns:p14="http://schemas.microsoft.com/office/powerpoint/2010/main" val="1632387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39840E3-70B3-3207-3FAF-08087F306207}"/>
              </a:ext>
            </a:extLst>
          </p:cNvPr>
          <p:cNvSpPr>
            <a:spLocks noGrp="1"/>
          </p:cNvSpPr>
          <p:nvPr>
            <p:ph type="title"/>
            <p:custDataLst>
              <p:tags r:id="rId2"/>
            </p:custDataLst>
          </p:nvPr>
        </p:nvSpPr>
        <p:spPr>
          <a:xfrm>
            <a:off x="404607" y="831817"/>
            <a:ext cx="8136000" cy="430887"/>
          </a:xfrm>
        </p:spPr>
        <p:txBody>
          <a:bodyPr/>
          <a:lstStyle/>
          <a:p>
            <a:r>
              <a:rPr lang="fr-FR"/>
              <a:t>Les 5 enjeux du SAGE sont concernés par des dispositions d’amélioration et de diffusion de la connaissance, pilotées par la structure porteuse</a:t>
            </a:r>
          </a:p>
        </p:txBody>
      </p:sp>
      <p:sp>
        <p:nvSpPr>
          <p:cNvPr id="11" name="Espace réservé du texte 10">
            <a:extLst>
              <a:ext uri="{FF2B5EF4-FFF2-40B4-BE49-F238E27FC236}">
                <a16:creationId xmlns:a16="http://schemas.microsoft.com/office/drawing/2014/main" id="{3E84E5E5-D2CC-8CAD-DC7B-8D8524EB794A}"/>
              </a:ext>
            </a:extLst>
          </p:cNvPr>
          <p:cNvSpPr>
            <a:spLocks noGrp="1"/>
          </p:cNvSpPr>
          <p:nvPr>
            <p:ph type="body" sz="quarter" idx="11"/>
          </p:nvPr>
        </p:nvSpPr>
        <p:spPr/>
        <p:txBody>
          <a:bodyPr/>
          <a:lstStyle/>
          <a:p>
            <a:r>
              <a:rPr lang="fr-FR"/>
              <a:t>LES ORIENTATIONS DE CONNAISSANCE DES ENJEUX</a:t>
            </a:r>
          </a:p>
        </p:txBody>
      </p:sp>
      <p:graphicFrame>
        <p:nvGraphicFramePr>
          <p:cNvPr id="4" name="Diagramme 3">
            <a:extLst>
              <a:ext uri="{FF2B5EF4-FFF2-40B4-BE49-F238E27FC236}">
                <a16:creationId xmlns:a16="http://schemas.microsoft.com/office/drawing/2014/main" id="{7918B6B4-89CD-2B91-5996-1FD3093687FF}"/>
              </a:ext>
            </a:extLst>
          </p:cNvPr>
          <p:cNvGraphicFramePr/>
          <p:nvPr>
            <p:extLst>
              <p:ext uri="{D42A27DB-BD31-4B8C-83A1-F6EECF244321}">
                <p14:modId xmlns:p14="http://schemas.microsoft.com/office/powerpoint/2010/main" val="2125669293"/>
              </p:ext>
            </p:extLst>
          </p:nvPr>
        </p:nvGraphicFramePr>
        <p:xfrm>
          <a:off x="35496" y="1508844"/>
          <a:ext cx="9036496" cy="36346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oupe 4">
            <a:extLst>
              <a:ext uri="{FF2B5EF4-FFF2-40B4-BE49-F238E27FC236}">
                <a16:creationId xmlns:a16="http://schemas.microsoft.com/office/drawing/2014/main" id="{5728BCAC-96A9-EE80-B566-86BBA44D1E01}"/>
              </a:ext>
            </a:extLst>
          </p:cNvPr>
          <p:cNvGrpSpPr/>
          <p:nvPr/>
        </p:nvGrpSpPr>
        <p:grpSpPr>
          <a:xfrm>
            <a:off x="5684221" y="2590181"/>
            <a:ext cx="1362534" cy="2362525"/>
            <a:chOff x="3836980" y="1090396"/>
            <a:chExt cx="1362534" cy="2362525"/>
          </a:xfrm>
        </p:grpSpPr>
        <p:sp>
          <p:nvSpPr>
            <p:cNvPr id="6" name="Rectangle : coins arrondis 5">
              <a:extLst>
                <a:ext uri="{FF2B5EF4-FFF2-40B4-BE49-F238E27FC236}">
                  <a16:creationId xmlns:a16="http://schemas.microsoft.com/office/drawing/2014/main" id="{4B4B6F8D-912E-C6CE-B669-8714D8FABE52}"/>
                </a:ext>
              </a:extLst>
            </p:cNvPr>
            <p:cNvSpPr/>
            <p:nvPr/>
          </p:nvSpPr>
          <p:spPr>
            <a:xfrm>
              <a:off x="3836980" y="1090396"/>
              <a:ext cx="1362534" cy="236252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7" name="Rectangle : coins arrondis 4">
              <a:extLst>
                <a:ext uri="{FF2B5EF4-FFF2-40B4-BE49-F238E27FC236}">
                  <a16:creationId xmlns:a16="http://schemas.microsoft.com/office/drawing/2014/main" id="{E0834611-D1B4-86C9-034E-EBAA089895F9}"/>
                </a:ext>
              </a:extLst>
            </p:cNvPr>
            <p:cNvSpPr txBox="1"/>
            <p:nvPr/>
          </p:nvSpPr>
          <p:spPr>
            <a:xfrm>
              <a:off x="3876887" y="1130303"/>
              <a:ext cx="1282720" cy="22827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fr-FR" sz="1050" b="1" kern="1200"/>
                <a:t>Connaissance des zones soumises aux inondations et des enjeux</a:t>
              </a:r>
            </a:p>
            <a:p>
              <a:pPr marL="0" lvl="0" indent="0" algn="ctr" defTabSz="466725">
                <a:lnSpc>
                  <a:spcPct val="90000"/>
                </a:lnSpc>
                <a:spcBef>
                  <a:spcPct val="0"/>
                </a:spcBef>
                <a:spcAft>
                  <a:spcPct val="35000"/>
                </a:spcAft>
                <a:buNone/>
              </a:pPr>
              <a:r>
                <a:rPr lang="fr-FR" sz="1050" b="1"/>
                <a:t>Retours expérience de gestion vertueuse des eaux pluviales</a:t>
              </a:r>
              <a:endParaRPr lang="fr-FR" sz="1050" b="1" kern="1200"/>
            </a:p>
          </p:txBody>
        </p:sp>
      </p:grpSp>
      <p:grpSp>
        <p:nvGrpSpPr>
          <p:cNvPr id="8" name="Groupe 7">
            <a:extLst>
              <a:ext uri="{FF2B5EF4-FFF2-40B4-BE49-F238E27FC236}">
                <a16:creationId xmlns:a16="http://schemas.microsoft.com/office/drawing/2014/main" id="{69A7E6EB-DA7D-2BB1-2D53-B7AB497C5E0C}"/>
              </a:ext>
            </a:extLst>
          </p:cNvPr>
          <p:cNvGrpSpPr/>
          <p:nvPr/>
        </p:nvGrpSpPr>
        <p:grpSpPr>
          <a:xfrm>
            <a:off x="7564235" y="2571750"/>
            <a:ext cx="1362534" cy="2362525"/>
            <a:chOff x="3836980" y="1090396"/>
            <a:chExt cx="1362534" cy="2362525"/>
          </a:xfrm>
        </p:grpSpPr>
        <p:sp>
          <p:nvSpPr>
            <p:cNvPr id="10" name="Rectangle : coins arrondis 9">
              <a:extLst>
                <a:ext uri="{FF2B5EF4-FFF2-40B4-BE49-F238E27FC236}">
                  <a16:creationId xmlns:a16="http://schemas.microsoft.com/office/drawing/2014/main" id="{D29A3FF4-59BC-B87B-85AD-4C072C390336}"/>
                </a:ext>
              </a:extLst>
            </p:cNvPr>
            <p:cNvSpPr/>
            <p:nvPr/>
          </p:nvSpPr>
          <p:spPr>
            <a:xfrm>
              <a:off x="3836980" y="1090396"/>
              <a:ext cx="1362534" cy="236252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14" name="Rectangle : coins arrondis 4">
              <a:extLst>
                <a:ext uri="{FF2B5EF4-FFF2-40B4-BE49-F238E27FC236}">
                  <a16:creationId xmlns:a16="http://schemas.microsoft.com/office/drawing/2014/main" id="{1BC116FA-7BE3-93AD-1813-23368B2F0CA5}"/>
                </a:ext>
              </a:extLst>
            </p:cNvPr>
            <p:cNvSpPr txBox="1"/>
            <p:nvPr/>
          </p:nvSpPr>
          <p:spPr>
            <a:xfrm>
              <a:off x="3876887" y="1130303"/>
              <a:ext cx="1282720" cy="22827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fr-FR" sz="1050" b="1" kern="1200"/>
                <a:t>Guides techniques, newsletters, animations</a:t>
              </a:r>
            </a:p>
            <a:p>
              <a:pPr marL="0" lvl="0" indent="0" algn="ctr" defTabSz="466725">
                <a:lnSpc>
                  <a:spcPct val="90000"/>
                </a:lnSpc>
                <a:spcBef>
                  <a:spcPct val="0"/>
                </a:spcBef>
                <a:spcAft>
                  <a:spcPct val="35000"/>
                </a:spcAft>
                <a:buNone/>
              </a:pPr>
              <a:r>
                <a:rPr lang="fr-FR" sz="1050" b="1" kern="1200"/>
                <a:t>Tableau de bord</a:t>
              </a:r>
            </a:p>
            <a:p>
              <a:pPr marL="0" lvl="0" indent="0" algn="ctr" defTabSz="466725">
                <a:lnSpc>
                  <a:spcPct val="90000"/>
                </a:lnSpc>
                <a:spcBef>
                  <a:spcPct val="0"/>
                </a:spcBef>
                <a:spcAft>
                  <a:spcPct val="35000"/>
                </a:spcAft>
                <a:buNone/>
              </a:pPr>
              <a:endParaRPr lang="fr-FR" sz="1050" b="1" kern="1200"/>
            </a:p>
          </p:txBody>
        </p:sp>
      </p:grpSp>
    </p:spTree>
    <p:custDataLst>
      <p:tags r:id="rId1"/>
    </p:custDataLst>
    <p:extLst>
      <p:ext uri="{BB962C8B-B14F-4D97-AF65-F5344CB8AC3E}">
        <p14:creationId xmlns:p14="http://schemas.microsoft.com/office/powerpoint/2010/main" val="2361149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BCAD637-3F7E-E2A5-5D71-E49F729683C2}"/>
              </a:ext>
            </a:extLst>
          </p:cNvPr>
          <p:cNvSpPr>
            <a:spLocks noGrp="1"/>
          </p:cNvSpPr>
          <p:nvPr>
            <p:ph type="body" sz="quarter" idx="10"/>
          </p:nvPr>
        </p:nvSpPr>
        <p:spPr>
          <a:xfrm>
            <a:off x="823748" y="1236567"/>
            <a:ext cx="7303014" cy="2731517"/>
          </a:xfrm>
        </p:spPr>
        <p:txBody>
          <a:bodyPr vert="horz" wrap="square" lIns="36000" tIns="0" rIns="36000" bIns="0" rtlCol="0" anchor="t">
            <a:spAutoFit/>
          </a:bodyPr>
          <a:lstStyle/>
          <a:p>
            <a:r>
              <a:rPr lang="fr-FR"/>
              <a:t>     dispositions de compatibilité pour les documents d’urbanisme</a:t>
            </a:r>
          </a:p>
          <a:p>
            <a:endParaRPr lang="fr-FR"/>
          </a:p>
          <a:p>
            <a:r>
              <a:rPr lang="fr-FR">
                <a:solidFill>
                  <a:srgbClr val="FF7557"/>
                </a:solidFill>
                <a:latin typeface="Georgia"/>
                <a:cs typeface="Segoe UI"/>
              </a:rPr>
              <a:t>Issu du SAGE Vilaine 2015 </a:t>
            </a:r>
            <a:r>
              <a:rPr lang="fr-FR">
                <a:solidFill>
                  <a:srgbClr val="FF7557"/>
                </a:solidFill>
                <a:latin typeface="Georgia"/>
              </a:rPr>
              <a:t>:</a:t>
            </a:r>
            <a:r>
              <a:rPr lang="fr-FR"/>
              <a:t>  principe de non-régression </a:t>
            </a:r>
            <a:r>
              <a:rPr lang="fr-FR">
                <a:sym typeface="Wingdings" panose="05000000000000000000" pitchFamily="2" charset="2"/>
              </a:rPr>
              <a:t> reprise de règles ou dispositions préexistantes</a:t>
            </a:r>
            <a:endParaRPr lang="fr-FR">
              <a:cs typeface="Segoe UI"/>
            </a:endParaRPr>
          </a:p>
          <a:p>
            <a:endParaRPr lang="fr-FR">
              <a:sym typeface="Wingdings" panose="05000000000000000000" pitchFamily="2" charset="2"/>
            </a:endParaRPr>
          </a:p>
          <a:p>
            <a:r>
              <a:rPr lang="fr-FR">
                <a:solidFill>
                  <a:srgbClr val="FF7557"/>
                </a:solidFill>
                <a:latin typeface="Georgia"/>
                <a:cs typeface="Segoe UI"/>
              </a:rPr>
              <a:t>Renforcement SAGE 2015 : </a:t>
            </a:r>
            <a:r>
              <a:rPr lang="fr-FR"/>
              <a:t>choix de la CLE de renforcer les dispositions et / ou règles du SAGE en vigueur</a:t>
            </a:r>
            <a:endParaRPr lang="fr-FR">
              <a:cs typeface="Segoe UI"/>
            </a:endParaRPr>
          </a:p>
          <a:p>
            <a:endParaRPr lang="fr-FR"/>
          </a:p>
          <a:p>
            <a:r>
              <a:rPr lang="fr-FR">
                <a:solidFill>
                  <a:srgbClr val="FF7557"/>
                </a:solidFill>
                <a:latin typeface="Georgia"/>
                <a:cs typeface="Segoe UI"/>
              </a:rPr>
              <a:t>Issu de la stratégie :</a:t>
            </a:r>
            <a:r>
              <a:rPr lang="fr-FR">
                <a:solidFill>
                  <a:srgbClr val="00C9C4"/>
                </a:solidFill>
                <a:latin typeface="Segoe UI"/>
                <a:cs typeface="Segoe UI"/>
              </a:rPr>
              <a:t> </a:t>
            </a:r>
            <a:r>
              <a:rPr lang="fr-FR" sz="1100"/>
              <a:t>nouvelle règle ou disposition </a:t>
            </a:r>
            <a:endParaRPr lang="fr-FR" sz="1100">
              <a:cs typeface="Segoe UI"/>
            </a:endParaRPr>
          </a:p>
          <a:p>
            <a:endParaRPr lang="fr-FR">
              <a:solidFill>
                <a:srgbClr val="00C9C4"/>
              </a:solidFill>
              <a:latin typeface="Segoe UI"/>
              <a:cs typeface="Segoe UI"/>
            </a:endParaRPr>
          </a:p>
          <a:p>
            <a:r>
              <a:rPr lang="fr-FR">
                <a:solidFill>
                  <a:srgbClr val="FF7557"/>
                </a:solidFill>
                <a:latin typeface="Georgia"/>
                <a:cs typeface="Segoe UI"/>
              </a:rPr>
              <a:t>Application du SDAGE : </a:t>
            </a:r>
            <a:r>
              <a:rPr lang="fr-FR">
                <a:cs typeface="Segoe UI"/>
              </a:rPr>
              <a:t>intégration des dispositions du SDAGE 2022-2027</a:t>
            </a:r>
          </a:p>
          <a:p>
            <a:endParaRPr lang="fr-FR">
              <a:cs typeface="Segoe UI"/>
            </a:endParaRPr>
          </a:p>
        </p:txBody>
      </p:sp>
      <p:sp>
        <p:nvSpPr>
          <p:cNvPr id="5" name="Espace réservé du texte 4">
            <a:extLst>
              <a:ext uri="{FF2B5EF4-FFF2-40B4-BE49-F238E27FC236}">
                <a16:creationId xmlns:a16="http://schemas.microsoft.com/office/drawing/2014/main" id="{B25A9180-8EC1-272F-909C-D39FF3C3CB97}"/>
              </a:ext>
            </a:extLst>
          </p:cNvPr>
          <p:cNvSpPr>
            <a:spLocks noGrp="1"/>
          </p:cNvSpPr>
          <p:nvPr>
            <p:ph type="body" sz="quarter" idx="11"/>
          </p:nvPr>
        </p:nvSpPr>
        <p:spPr/>
        <p:txBody>
          <a:bodyPr/>
          <a:lstStyle/>
          <a:p>
            <a:r>
              <a:rPr lang="fr-FR"/>
              <a:t>Grille de lecture du diaporama</a:t>
            </a:r>
          </a:p>
        </p:txBody>
      </p:sp>
      <p:pic>
        <p:nvPicPr>
          <p:cNvPr id="7" name="Image 6">
            <a:extLst>
              <a:ext uri="{FF2B5EF4-FFF2-40B4-BE49-F238E27FC236}">
                <a16:creationId xmlns:a16="http://schemas.microsoft.com/office/drawing/2014/main" id="{8D551C66-76CE-5E08-61C8-4BF7A949A4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855" y="1072749"/>
            <a:ext cx="398938" cy="422756"/>
          </a:xfrm>
          <a:prstGeom prst="rect">
            <a:avLst/>
          </a:prstGeom>
        </p:spPr>
      </p:pic>
    </p:spTree>
    <p:custDataLst>
      <p:tags r:id="rId1"/>
    </p:custDataLst>
    <p:extLst>
      <p:ext uri="{BB962C8B-B14F-4D97-AF65-F5344CB8AC3E}">
        <p14:creationId xmlns:p14="http://schemas.microsoft.com/office/powerpoint/2010/main" val="2107554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51CC-F051-2DD5-939E-35E9AFEAD4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024036-8028-88F3-98FA-348F23457AB1}"/>
              </a:ext>
            </a:extLst>
          </p:cNvPr>
          <p:cNvSpPr>
            <a:spLocks noGrp="1"/>
          </p:cNvSpPr>
          <p:nvPr>
            <p:ph type="title"/>
            <p:custDataLst>
              <p:tags r:id="rId2"/>
            </p:custDataLst>
          </p:nvPr>
        </p:nvSpPr>
        <p:spPr>
          <a:xfrm>
            <a:off x="683419" y="1275160"/>
            <a:ext cx="7903369" cy="553998"/>
          </a:xfrm>
        </p:spPr>
        <p:txBody>
          <a:bodyPr rtlCol="0"/>
          <a:lstStyle/>
          <a:p>
            <a:pPr algn="ctr" defTabSz="514337" eaLnBrk="1" fontAlgn="auto" hangingPunct="1">
              <a:spcBef>
                <a:spcPts val="0"/>
              </a:spcBef>
              <a:spcAft>
                <a:spcPts val="0"/>
              </a:spcAft>
              <a:defRPr/>
            </a:pPr>
            <a:r>
              <a:rPr lang="fr-FR"/>
              <a:t>La qualité de l’eau</a:t>
            </a:r>
          </a:p>
        </p:txBody>
      </p:sp>
      <p:pic>
        <p:nvPicPr>
          <p:cNvPr id="3" name="Image 3">
            <a:extLst>
              <a:ext uri="{FF2B5EF4-FFF2-40B4-BE49-F238E27FC236}">
                <a16:creationId xmlns:a16="http://schemas.microsoft.com/office/drawing/2014/main" id="{A796671E-87DD-06E2-9A4A-46DFCD2480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3813" y="619721"/>
            <a:ext cx="942975" cy="6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69389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11E7840-33CA-094A-0679-87C2BFE66F6F}"/>
              </a:ext>
            </a:extLst>
          </p:cNvPr>
          <p:cNvSpPr>
            <a:spLocks noGrp="1"/>
          </p:cNvSpPr>
          <p:nvPr>
            <p:ph idx="1"/>
          </p:nvPr>
        </p:nvSpPr>
        <p:spPr>
          <a:xfrm>
            <a:off x="186855" y="753978"/>
            <a:ext cx="8464163" cy="4473019"/>
          </a:xfrm>
          <a:noFill/>
        </p:spPr>
        <p:txBody>
          <a:bodyPr/>
          <a:lstStyle/>
          <a:p>
            <a:r>
              <a:rPr lang="fr-FR" sz="1400"/>
              <a:t>Objectif général :</a:t>
            </a:r>
          </a:p>
          <a:p>
            <a:pPr lvl="1"/>
            <a:r>
              <a:rPr lang="fr-FR" sz="1100"/>
              <a:t>	- </a:t>
            </a:r>
            <a:r>
              <a:rPr lang="fr-FR" sz="1100" b="1"/>
              <a:t>Atteindre le bon état écologique et chimique</a:t>
            </a:r>
            <a:r>
              <a:rPr lang="fr-FR" sz="1100"/>
              <a:t> des eaux superficielles (douce et salée)</a:t>
            </a:r>
          </a:p>
          <a:p>
            <a:pPr lvl="1"/>
            <a:r>
              <a:rPr lang="fr-FR" sz="1100"/>
              <a:t>	- </a:t>
            </a:r>
            <a:r>
              <a:rPr lang="fr-FR" sz="1100" b="1"/>
              <a:t>Lutter contre l’eutrophisation des eaux </a:t>
            </a:r>
          </a:p>
          <a:p>
            <a:pPr lvl="1"/>
            <a:endParaRPr lang="fr-FR" sz="1100" b="1"/>
          </a:p>
          <a:p>
            <a:r>
              <a:rPr lang="fr-FR" sz="1400"/>
              <a:t>A horizon 2040 les objectifs par paramètre sont :</a:t>
            </a:r>
          </a:p>
          <a:p>
            <a:pPr marL="171450" indent="-171450">
              <a:buFontTx/>
              <a:buChar char="-"/>
            </a:pPr>
            <a:r>
              <a:rPr lang="fr-FR" sz="1400" b="0">
                <a:solidFill>
                  <a:schemeClr val="tx1"/>
                </a:solidFill>
              </a:rPr>
              <a:t>Maitriser les concentrations en </a:t>
            </a:r>
            <a:r>
              <a:rPr lang="fr-FR" sz="1400"/>
              <a:t>nitrates </a:t>
            </a:r>
          </a:p>
          <a:p>
            <a:pPr marL="171450" indent="-171450">
              <a:buFontTx/>
              <a:buChar char="-"/>
            </a:pPr>
            <a:r>
              <a:rPr lang="fr-FR" sz="1400"/>
              <a:t>Pesticides : </a:t>
            </a:r>
            <a:r>
              <a:rPr lang="fr-FR" sz="1400" b="0">
                <a:solidFill>
                  <a:schemeClr val="tx1"/>
                </a:solidFill>
              </a:rPr>
              <a:t>atteindre les limites de qualité des eaux destinées à la consommation humaine vis-à-vis des teneurs en pesticides dans les cours d’eaux et eaux souterraines</a:t>
            </a:r>
          </a:p>
          <a:p>
            <a:pPr marL="171450" indent="-171450">
              <a:buFontTx/>
              <a:buChar char="-"/>
            </a:pPr>
            <a:r>
              <a:rPr lang="fr-FR" sz="1400"/>
              <a:t>Microbiologie : </a:t>
            </a:r>
            <a:r>
              <a:rPr lang="fr-FR" sz="1400" b="0">
                <a:solidFill>
                  <a:schemeClr val="tx1"/>
                </a:solidFill>
              </a:rPr>
              <a:t>Excellente qualité des eaux de baignade, classement en A des zones conchylicoles</a:t>
            </a:r>
          </a:p>
          <a:p>
            <a:pPr marL="171450" indent="-171450">
              <a:buFontTx/>
              <a:buChar char="-"/>
            </a:pPr>
            <a:r>
              <a:rPr lang="fr-FR" sz="1400"/>
              <a:t>Réduire les contaminations par les substances émergentes </a:t>
            </a:r>
            <a:r>
              <a:rPr lang="fr-FR" sz="1400" b="0">
                <a:solidFill>
                  <a:schemeClr val="tx1"/>
                </a:solidFill>
              </a:rPr>
              <a:t>(cosmétiques, plastifiants, médicaments, PFAS, molécules industrielles diverses, …)</a:t>
            </a:r>
          </a:p>
          <a:p>
            <a:pPr algn="just" rtl="0" fontAlgn="base">
              <a:lnSpc>
                <a:spcPts val="1275"/>
              </a:lnSpc>
              <a:spcBef>
                <a:spcPts val="600"/>
              </a:spcBef>
              <a:spcAft>
                <a:spcPts val="600"/>
              </a:spcAft>
              <a:buNone/>
            </a:pPr>
            <a:r>
              <a:rPr lang="fr-FR" sz="2800" b="0" i="0">
                <a:solidFill>
                  <a:srgbClr val="000000"/>
                </a:solidFill>
                <a:effectLst/>
                <a:latin typeface="Segoe UI" panose="020B0502040204020203" pitchFamily="34" charset="0"/>
              </a:rPr>
              <a:t> </a:t>
            </a:r>
            <a:endParaRPr lang="fr-FR" sz="1400" b="0" i="0">
              <a:solidFill>
                <a:srgbClr val="000000"/>
              </a:solidFill>
              <a:effectLst/>
              <a:latin typeface="SegoeUI"/>
            </a:endParaRPr>
          </a:p>
          <a:p>
            <a:pPr algn="just" rtl="0" fontAlgn="base">
              <a:lnSpc>
                <a:spcPts val="1275"/>
              </a:lnSpc>
              <a:spcBef>
                <a:spcPts val="600"/>
              </a:spcBef>
              <a:spcAft>
                <a:spcPts val="600"/>
              </a:spcAft>
              <a:buNone/>
            </a:pPr>
            <a:r>
              <a:rPr lang="fr-FR" sz="1800" b="0" i="0">
                <a:solidFill>
                  <a:srgbClr val="000000"/>
                </a:solidFill>
                <a:effectLst/>
                <a:latin typeface="Segoe UI" panose="020B0502040204020203" pitchFamily="34" charset="0"/>
              </a:rPr>
              <a:t> </a:t>
            </a:r>
            <a:endParaRPr lang="fr-FR"/>
          </a:p>
          <a:p>
            <a:endParaRPr lang="fr-FR"/>
          </a:p>
          <a:p>
            <a:endParaRPr lang="fr-FR"/>
          </a:p>
          <a:p>
            <a:endParaRPr lang="fr-FR"/>
          </a:p>
        </p:txBody>
      </p:sp>
      <p:sp>
        <p:nvSpPr>
          <p:cNvPr id="6" name="ZoneTexte 5">
            <a:extLst>
              <a:ext uri="{FF2B5EF4-FFF2-40B4-BE49-F238E27FC236}">
                <a16:creationId xmlns:a16="http://schemas.microsoft.com/office/drawing/2014/main" id="{9C3FA860-7C09-A095-D3FB-BF09BDDF9EE8}"/>
              </a:ext>
            </a:extLst>
          </p:cNvPr>
          <p:cNvSpPr txBox="1"/>
          <p:nvPr/>
        </p:nvSpPr>
        <p:spPr>
          <a:xfrm>
            <a:off x="314077" y="300363"/>
            <a:ext cx="4572000" cy="369332"/>
          </a:xfrm>
          <a:prstGeom prst="rect">
            <a:avLst/>
          </a:prstGeom>
          <a:noFill/>
        </p:spPr>
        <p:txBody>
          <a:bodyPr wrap="square">
            <a:spAutoFit/>
          </a:bodyPr>
          <a:lstStyle/>
          <a:p>
            <a:r>
              <a:rPr kumimoji="0" lang="fr-FR" sz="1800" b="1" i="0" u="none" strike="noStrike" kern="1200" cap="none" spc="0" normalizeH="0" baseline="0" noProof="0">
                <a:ln>
                  <a:noFill/>
                </a:ln>
                <a:solidFill>
                  <a:srgbClr val="00218F"/>
                </a:solidFill>
                <a:effectLst/>
                <a:uLnTx/>
                <a:uFillTx/>
                <a:latin typeface="Segoe UI"/>
                <a:ea typeface="+mj-ea"/>
                <a:cs typeface="Segoe UI"/>
              </a:rPr>
              <a:t>OBJECTIFS</a:t>
            </a:r>
            <a:endParaRPr lang="fr-FR"/>
          </a:p>
        </p:txBody>
      </p:sp>
    </p:spTree>
    <p:custDataLst>
      <p:tags r:id="rId1"/>
    </p:custDataLst>
    <p:extLst>
      <p:ext uri="{BB962C8B-B14F-4D97-AF65-F5344CB8AC3E}">
        <p14:creationId xmlns:p14="http://schemas.microsoft.com/office/powerpoint/2010/main" val="2216849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E09A2-90FA-91A0-F636-A35E40FB728C}"/>
            </a:ext>
          </a:extLst>
        </p:cNvPr>
        <p:cNvGrpSpPr/>
        <p:nvPr/>
      </p:nvGrpSpPr>
      <p:grpSpPr>
        <a:xfrm>
          <a:off x="0" y="0"/>
          <a:ext cx="0" cy="0"/>
          <a:chOff x="0" y="0"/>
          <a:chExt cx="0" cy="0"/>
        </a:xfrm>
      </p:grpSpPr>
      <p:sp>
        <p:nvSpPr>
          <p:cNvPr id="40962" name="ZoneTexte 19">
            <a:extLst>
              <a:ext uri="{FF2B5EF4-FFF2-40B4-BE49-F238E27FC236}">
                <a16:creationId xmlns:a16="http://schemas.microsoft.com/office/drawing/2014/main" id="{275161F4-41F9-449B-27D3-9791800A475D}"/>
              </a:ext>
            </a:extLst>
          </p:cNvPr>
          <p:cNvSpPr txBox="1">
            <a:spLocks noChangeArrowheads="1"/>
          </p:cNvSpPr>
          <p:nvPr/>
        </p:nvSpPr>
        <p:spPr bwMode="auto">
          <a:xfrm>
            <a:off x="381000" y="248841"/>
            <a:ext cx="45190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000" tIns="0" rIns="27000" bIns="0" anchor="t">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218F"/>
                </a:solidFill>
                <a:effectLst/>
                <a:uLnTx/>
                <a:uFillTx/>
                <a:latin typeface="Cambria"/>
                <a:ea typeface="Cambria"/>
                <a:cs typeface="Arial"/>
              </a:rPr>
              <a:t>La consultation sur le SAGE révisé de la Vilaine - validé le 21/03</a:t>
            </a:r>
            <a:endParaRPr kumimoji="0" lang="fr-FR" altLang="fr-FR" sz="1200" b="1" i="0" u="none" strike="noStrike" kern="1200" cap="none" spc="0" normalizeH="0" baseline="0" noProof="0">
              <a:ln>
                <a:noFill/>
              </a:ln>
              <a:solidFill>
                <a:srgbClr val="00218F"/>
              </a:solidFill>
              <a:effectLst/>
              <a:uLnTx/>
              <a:uFillTx/>
              <a:latin typeface="Cambria" panose="02040503050406030204" pitchFamily="18" charset="0"/>
              <a:ea typeface="+mn-ea"/>
              <a:cs typeface="Arial" panose="020B0604020202020204" pitchFamily="34" charset="0"/>
            </a:endParaRPr>
          </a:p>
        </p:txBody>
      </p:sp>
      <p:sp>
        <p:nvSpPr>
          <p:cNvPr id="27" name="Espace réservé du texte 10">
            <a:extLst>
              <a:ext uri="{FF2B5EF4-FFF2-40B4-BE49-F238E27FC236}">
                <a16:creationId xmlns:a16="http://schemas.microsoft.com/office/drawing/2014/main" id="{85C342D9-E8C6-8181-2079-2A927E0866F1}"/>
              </a:ext>
            </a:extLst>
          </p:cNvPr>
          <p:cNvSpPr txBox="1">
            <a:spLocks noChangeArrowheads="1"/>
          </p:cNvSpPr>
          <p:nvPr/>
        </p:nvSpPr>
        <p:spPr bwMode="auto">
          <a:xfrm>
            <a:off x="87920" y="1950802"/>
            <a:ext cx="3546829" cy="2410916"/>
          </a:xfrm>
          <a:prstGeom prst="rect">
            <a:avLst/>
          </a:prstGeom>
          <a:noFill/>
          <a:ln>
            <a:noFill/>
          </a:ln>
        </p:spPr>
        <p:txBody>
          <a:bodyPr wrap="square" lIns="27000" tIns="0" rIns="27000" bIns="0">
            <a:spAutoFit/>
          </a:bodyPr>
          <a:lstStyle>
            <a:lvl1pPr algn="l" defTabSz="684213" rtl="0" eaLnBrk="0" fontAlgn="base" hangingPunct="0">
              <a:spcBef>
                <a:spcPts val="1200"/>
              </a:spcBef>
              <a:spcAft>
                <a:spcPct val="0"/>
              </a:spcAft>
              <a:defRPr sz="1400" b="1" kern="1200">
                <a:solidFill>
                  <a:schemeClr val="accent1"/>
                </a:solidFill>
                <a:latin typeface="+mn-lt"/>
                <a:ea typeface="+mn-ea"/>
                <a:cs typeface="+mn-cs"/>
              </a:defRPr>
            </a:lvl1pPr>
            <a:lvl2pPr algn="l" defTabSz="684213" rtl="0" eaLnBrk="0" fontAlgn="base" hangingPunct="0">
              <a:spcBef>
                <a:spcPts val="600"/>
              </a:spcBef>
              <a:spcAft>
                <a:spcPct val="0"/>
              </a:spcAft>
              <a:defRPr sz="1300" kern="1200">
                <a:solidFill>
                  <a:schemeClr val="tx1"/>
                </a:solidFill>
                <a:latin typeface="+mn-lt"/>
                <a:ea typeface="+mn-ea"/>
                <a:cs typeface="+mn-cs"/>
              </a:defRPr>
            </a:lvl2pPr>
            <a:lvl3pPr marL="107950" indent="-107950" algn="l" defTabSz="684213" rtl="0" eaLnBrk="0" fontAlgn="base" hangingPunct="0">
              <a:spcBef>
                <a:spcPts val="300"/>
              </a:spcBef>
              <a:spcAft>
                <a:spcPct val="0"/>
              </a:spcAft>
              <a:buFont typeface="Symbol" panose="05050102010706020507" pitchFamily="18" charset="2"/>
              <a:buChar char="·"/>
              <a:defRPr sz="1300" kern="1200">
                <a:solidFill>
                  <a:srgbClr val="545459"/>
                </a:solidFill>
                <a:latin typeface="+mn-lt"/>
                <a:ea typeface="+mn-ea"/>
                <a:cs typeface="+mn-cs"/>
              </a:defRPr>
            </a:lvl3pPr>
            <a:lvl4pPr algn="l" defTabSz="684213" rtl="0" eaLnBrk="0" fontAlgn="base" hangingPunct="0">
              <a:spcBef>
                <a:spcPct val="0"/>
              </a:spcBef>
              <a:spcAft>
                <a:spcPct val="0"/>
              </a:spcAft>
              <a:defRPr sz="1000" kern="1200">
                <a:solidFill>
                  <a:schemeClr val="tx1"/>
                </a:solidFill>
                <a:latin typeface="+mn-lt"/>
                <a:ea typeface="+mn-ea"/>
                <a:cs typeface="+mn-cs"/>
              </a:defRPr>
            </a:lvl4pPr>
            <a:lvl5pPr algn="l" defTabSz="684213" rtl="0" eaLnBrk="0" fontAlgn="base" hangingPunct="0">
              <a:spcBef>
                <a:spcPct val="0"/>
              </a:spcBef>
              <a:spcAft>
                <a:spcPct val="0"/>
              </a:spcAft>
              <a:defRPr sz="10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285750" marR="0" lvl="1" indent="-285750" algn="l" defTabSz="513160" rtl="0" eaLnBrk="1" fontAlgn="base" latinLnBrk="0" hangingPunct="1">
              <a:lnSpc>
                <a:spcPct val="100000"/>
              </a:lnSpc>
              <a:spcBef>
                <a:spcPts val="450"/>
              </a:spcBef>
              <a:spcAft>
                <a:spcPct val="0"/>
              </a:spcAft>
              <a:buClrTx/>
              <a:buSzTx/>
              <a:buFont typeface="Wingdings" panose="05000000000000000000" pitchFamily="2" charset="2"/>
              <a:buChar char="ü"/>
              <a:tabLst/>
              <a:defRPr/>
            </a:pPr>
            <a:r>
              <a:rPr kumimoji="0" lang="fr-FR" altLang="fr-FR" sz="1400" b="0" i="0" u="none" strike="noStrike" kern="1200" cap="none" spc="0" normalizeH="0" baseline="0" noProof="0">
                <a:ln>
                  <a:noFill/>
                </a:ln>
                <a:solidFill>
                  <a:prstClr val="black"/>
                </a:solidFill>
                <a:effectLst/>
                <a:uLnTx/>
                <a:uFillTx/>
                <a:latin typeface="Segoe UI"/>
                <a:ea typeface="+mn-ea"/>
                <a:cs typeface="+mn-cs"/>
              </a:rPr>
              <a:t>Le SAGE, principes, définitions, fonctionnement : 6 mai 2025 à 13h30 </a:t>
            </a:r>
          </a:p>
          <a:p>
            <a:pPr marL="285750" marR="0" lvl="1" indent="-285750" algn="l" defTabSz="513160" rtl="0" eaLnBrk="1" fontAlgn="base" latinLnBrk="0" hangingPunct="1">
              <a:lnSpc>
                <a:spcPct val="100000"/>
              </a:lnSpc>
              <a:spcBef>
                <a:spcPts val="450"/>
              </a:spcBef>
              <a:spcAft>
                <a:spcPct val="0"/>
              </a:spcAft>
              <a:buClrTx/>
              <a:buSzTx/>
              <a:buFont typeface="Wingdings" panose="05000000000000000000" pitchFamily="2" charset="2"/>
              <a:buChar char="ü"/>
              <a:tabLst/>
              <a:defRPr/>
            </a:pPr>
            <a:r>
              <a:rPr kumimoji="0" lang="fr-FR" altLang="fr-FR" sz="1400" b="0" i="0" u="none" strike="noStrike" kern="1200" cap="none" spc="0" normalizeH="0" baseline="0" noProof="0">
                <a:ln>
                  <a:noFill/>
                </a:ln>
                <a:solidFill>
                  <a:prstClr val="black"/>
                </a:solidFill>
                <a:effectLst/>
                <a:uLnTx/>
                <a:uFillTx/>
                <a:latin typeface="Segoe UI"/>
                <a:ea typeface="+mn-ea"/>
                <a:cs typeface="+mn-cs"/>
              </a:rPr>
              <a:t>La révision du SAGE Vilaine : 13 mai 2025 à 13h30</a:t>
            </a:r>
          </a:p>
          <a:p>
            <a:pPr marL="285750" marR="0" lvl="1" indent="-285750" algn="l" defTabSz="513160" rtl="0" eaLnBrk="1" fontAlgn="base" latinLnBrk="0" hangingPunct="1">
              <a:lnSpc>
                <a:spcPct val="100000"/>
              </a:lnSpc>
              <a:spcBef>
                <a:spcPts val="450"/>
              </a:spcBef>
              <a:spcAft>
                <a:spcPct val="0"/>
              </a:spcAft>
              <a:buClrTx/>
              <a:buSzTx/>
              <a:buFont typeface="Wingdings" panose="05000000000000000000" pitchFamily="2" charset="2"/>
              <a:buChar char="ü"/>
              <a:tabLst/>
              <a:defRPr/>
            </a:pPr>
            <a:r>
              <a:rPr kumimoji="0" lang="fr-FR" altLang="fr-FR" sz="1400" b="0" i="0" u="none" strike="noStrike" kern="1200" cap="none" spc="0" normalizeH="0" baseline="0" noProof="0">
                <a:ln>
                  <a:noFill/>
                </a:ln>
                <a:solidFill>
                  <a:prstClr val="black"/>
                </a:solidFill>
                <a:effectLst/>
                <a:uLnTx/>
                <a:uFillTx/>
                <a:latin typeface="Segoe UI"/>
                <a:ea typeface="+mn-ea"/>
                <a:cs typeface="+mn-cs"/>
              </a:rPr>
              <a:t>Le projet de SAGE et l’agriculture, 16 mai 2025 à 13h30</a:t>
            </a:r>
          </a:p>
          <a:p>
            <a:pPr marL="285750" marR="0" lvl="1" indent="-285750" algn="l" defTabSz="513160" rtl="0" eaLnBrk="1" fontAlgn="base" latinLnBrk="0" hangingPunct="1">
              <a:lnSpc>
                <a:spcPct val="100000"/>
              </a:lnSpc>
              <a:spcBef>
                <a:spcPts val="450"/>
              </a:spcBef>
              <a:spcAft>
                <a:spcPct val="0"/>
              </a:spcAft>
              <a:buClrTx/>
              <a:buSzTx/>
              <a:buFont typeface="Wingdings" panose="05000000000000000000" pitchFamily="2" charset="2"/>
              <a:buChar char="ü"/>
              <a:tabLst/>
              <a:defRPr/>
            </a:pPr>
            <a:r>
              <a:rPr kumimoji="0" lang="fr-FR" altLang="fr-FR" sz="1400" b="0" i="0" u="none" strike="noStrike" kern="1200" cap="none" spc="0" normalizeH="0" baseline="0" noProof="0">
                <a:ln>
                  <a:noFill/>
                </a:ln>
                <a:solidFill>
                  <a:prstClr val="black"/>
                </a:solidFill>
                <a:effectLst/>
                <a:uLnTx/>
                <a:uFillTx/>
                <a:latin typeface="Segoe UI"/>
                <a:ea typeface="+mn-ea"/>
                <a:cs typeface="+mn-cs"/>
              </a:rPr>
              <a:t>Le projet de SAGE et les milieux naturels, 20 mai à 13h30</a:t>
            </a:r>
          </a:p>
          <a:p>
            <a:pPr marL="285750" marR="0" lvl="1" indent="-285750" algn="l" defTabSz="513160" rtl="0" eaLnBrk="1" fontAlgn="base" latinLnBrk="0" hangingPunct="1">
              <a:lnSpc>
                <a:spcPct val="100000"/>
              </a:lnSpc>
              <a:spcBef>
                <a:spcPts val="450"/>
              </a:spcBef>
              <a:spcAft>
                <a:spcPct val="0"/>
              </a:spcAft>
              <a:buClrTx/>
              <a:buSzTx/>
              <a:buFont typeface="Wingdings" panose="05000000000000000000" pitchFamily="2" charset="2"/>
              <a:buChar char="ü"/>
              <a:tabLst/>
              <a:defRPr/>
            </a:pPr>
            <a:r>
              <a:rPr kumimoji="0" lang="fr-FR" altLang="fr-FR" sz="1400" b="0" i="0" u="none" strike="noStrike" kern="1200" cap="none" spc="0" normalizeH="0" baseline="0" noProof="0">
                <a:ln>
                  <a:noFill/>
                </a:ln>
                <a:solidFill>
                  <a:prstClr val="black"/>
                </a:solidFill>
                <a:effectLst/>
                <a:uLnTx/>
                <a:uFillTx/>
                <a:latin typeface="Segoe UI"/>
                <a:ea typeface="+mn-ea"/>
                <a:cs typeface="+mn-cs"/>
              </a:rPr>
              <a:t>Le projet de SAGE et l’urbanisme, 23 mai à 13h30</a:t>
            </a:r>
          </a:p>
        </p:txBody>
      </p:sp>
      <p:pic>
        <p:nvPicPr>
          <p:cNvPr id="2" name="Image 1">
            <a:extLst>
              <a:ext uri="{FF2B5EF4-FFF2-40B4-BE49-F238E27FC236}">
                <a16:creationId xmlns:a16="http://schemas.microsoft.com/office/drawing/2014/main" id="{E22C3499-65F5-F8E5-B71C-CC863A139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8445" y="884909"/>
            <a:ext cx="5387635" cy="3249213"/>
          </a:xfrm>
          <a:prstGeom prst="rect">
            <a:avLst/>
          </a:prstGeom>
          <a:ln>
            <a:solidFill>
              <a:schemeClr val="tx1"/>
            </a:solidFill>
          </a:ln>
        </p:spPr>
      </p:pic>
      <p:sp>
        <p:nvSpPr>
          <p:cNvPr id="4" name="ZoneTexte 3">
            <a:extLst>
              <a:ext uri="{FF2B5EF4-FFF2-40B4-BE49-F238E27FC236}">
                <a16:creationId xmlns:a16="http://schemas.microsoft.com/office/drawing/2014/main" id="{43F6C145-2E83-3D25-95C1-66613D5D26F0}"/>
              </a:ext>
            </a:extLst>
          </p:cNvPr>
          <p:cNvSpPr txBox="1"/>
          <p:nvPr/>
        </p:nvSpPr>
        <p:spPr>
          <a:xfrm>
            <a:off x="90815" y="651103"/>
            <a:ext cx="3712962" cy="1077218"/>
          </a:xfrm>
          <a:prstGeom prst="rect">
            <a:avLst/>
          </a:prstGeom>
          <a:noFill/>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Segoe UI"/>
                <a:ea typeface="+mn-ea"/>
                <a:cs typeface="+mn-cs"/>
                <a:sym typeface="Wingdings" panose="05000000000000000000" pitchFamily="2" charset="2"/>
              </a:rPr>
              <a:t> </a:t>
            </a:r>
            <a:r>
              <a:rPr kumimoji="0" lang="fr-FR" sz="1400" b="1" i="0" u="none" strike="noStrike" kern="1200" cap="none" spc="0" normalizeH="0" baseline="0" noProof="0">
                <a:ln>
                  <a:noFill/>
                </a:ln>
                <a:solidFill>
                  <a:prstClr val="black"/>
                </a:solidFill>
                <a:effectLst/>
                <a:uLnTx/>
                <a:uFillTx/>
                <a:latin typeface="Segoe UI"/>
                <a:ea typeface="+mn-ea"/>
                <a:cs typeface="+mn-cs"/>
              </a:rPr>
              <a:t>Consultation administrative</a:t>
            </a:r>
            <a:r>
              <a:rPr kumimoji="0" lang="fr-FR" sz="1400" i="0" u="none" strike="noStrike" kern="1200" cap="none" spc="0" normalizeH="0" baseline="0" noProof="0">
                <a:ln>
                  <a:noFill/>
                </a:ln>
                <a:solidFill>
                  <a:prstClr val="black"/>
                </a:solidFill>
                <a:effectLst/>
                <a:uLnTx/>
                <a:uFillTx/>
                <a:latin typeface="Segoe UI"/>
                <a:ea typeface="+mn-ea"/>
                <a:cs typeface="+mn-cs"/>
              </a:rPr>
              <a:t> </a:t>
            </a:r>
            <a:r>
              <a:rPr kumimoji="0" lang="fr-FR" sz="1400" b="0" i="0" u="none" strike="noStrike" kern="1200" cap="none" spc="0" normalizeH="0" baseline="0" noProof="0">
                <a:ln>
                  <a:noFill/>
                </a:ln>
                <a:solidFill>
                  <a:prstClr val="black"/>
                </a:solidFill>
                <a:effectLst/>
                <a:uLnTx/>
                <a:uFillTx/>
                <a:latin typeface="Segoe UI"/>
                <a:ea typeface="+mn-ea"/>
                <a:cs typeface="+mn-cs"/>
              </a:rPr>
              <a:t>d’avril à août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prstClr val="black"/>
                </a:solidFill>
                <a:effectLst/>
                <a:uLnTx/>
                <a:uFillTx/>
                <a:latin typeface="Segoe UI"/>
                <a:ea typeface="+mn-ea"/>
                <a:cs typeface="+mn-cs"/>
              </a:rPr>
              <a:t>5 réunions à destination des structures amenées à donner un avis</a:t>
            </a:r>
            <a:endParaRPr lang="fr-FR" sz="1400" b="0" i="0" u="none" strike="noStrike" kern="1200" cap="none" spc="0" normalizeH="0" baseline="0" noProof="0">
              <a:ln>
                <a:noFill/>
              </a:ln>
              <a:solidFill>
                <a:prstClr val="black"/>
              </a:solidFill>
              <a:effectLst/>
              <a:uLnTx/>
              <a:uFillTx/>
              <a:latin typeface="Segoe UI"/>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prstClr val="black"/>
                </a:solidFill>
                <a:effectLst/>
                <a:uLnTx/>
                <a:uFillTx/>
                <a:latin typeface="Segoe UI"/>
                <a:ea typeface="+mn-ea"/>
                <a:cs typeface="+mn-cs"/>
              </a:rPr>
              <a:t>5 </a:t>
            </a:r>
            <a:r>
              <a:rPr kumimoji="0" lang="fr-FR" sz="1400" b="0" i="0" u="none" strike="noStrike" kern="1200" cap="none" spc="0" normalizeH="0" baseline="0" noProof="0" err="1">
                <a:ln>
                  <a:noFill/>
                </a:ln>
                <a:solidFill>
                  <a:prstClr val="black"/>
                </a:solidFill>
                <a:effectLst/>
                <a:uLnTx/>
                <a:uFillTx/>
                <a:latin typeface="Segoe UI"/>
                <a:ea typeface="+mn-ea"/>
                <a:cs typeface="+mn-cs"/>
              </a:rPr>
              <a:t>visio</a:t>
            </a:r>
            <a:r>
              <a:rPr kumimoji="0" lang="fr-FR" sz="1400" b="0" i="0" u="none" strike="noStrike" kern="1200" cap="none" spc="0" normalizeH="0" baseline="0" noProof="0">
                <a:ln>
                  <a:noFill/>
                </a:ln>
                <a:solidFill>
                  <a:prstClr val="black"/>
                </a:solidFill>
                <a:effectLst/>
                <a:uLnTx/>
                <a:uFillTx/>
                <a:latin typeface="Segoe UI"/>
                <a:ea typeface="+mn-ea"/>
                <a:cs typeface="+mn-cs"/>
              </a:rPr>
              <a:t> à destination des techniciens des différentes structures</a:t>
            </a:r>
            <a:endParaRPr lang="fr-FR" sz="1400" b="0" i="0" u="none" strike="noStrike" kern="1200" cap="none" spc="0" normalizeH="0" baseline="0" noProof="0">
              <a:ln>
                <a:noFill/>
              </a:ln>
              <a:solidFill>
                <a:prstClr val="black"/>
              </a:solidFill>
              <a:effectLst/>
              <a:uLnTx/>
              <a:uFillTx/>
              <a:latin typeface="Segoe UI"/>
              <a:cs typeface="Segoe UI"/>
            </a:endParaRPr>
          </a:p>
        </p:txBody>
      </p:sp>
      <p:sp>
        <p:nvSpPr>
          <p:cNvPr id="5" name="ZoneTexte 4">
            <a:extLst>
              <a:ext uri="{FF2B5EF4-FFF2-40B4-BE49-F238E27FC236}">
                <a16:creationId xmlns:a16="http://schemas.microsoft.com/office/drawing/2014/main" id="{87C35131-6E78-0E1E-C7C4-32621FAE1695}"/>
              </a:ext>
            </a:extLst>
          </p:cNvPr>
          <p:cNvSpPr txBox="1"/>
          <p:nvPr/>
        </p:nvSpPr>
        <p:spPr>
          <a:xfrm>
            <a:off x="4707427" y="4361718"/>
            <a:ext cx="3780128" cy="215444"/>
          </a:xfrm>
          <a:prstGeom prst="rect">
            <a:avLst/>
          </a:prstGeom>
          <a:noFill/>
        </p:spPr>
        <p:txBody>
          <a:bodyPr wrap="non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Segoe UI"/>
                <a:ea typeface="+mn-ea"/>
                <a:cs typeface="+mn-cs"/>
                <a:sym typeface="Wingdings" panose="05000000000000000000" pitchFamily="2" charset="2"/>
              </a:rPr>
              <a:t> </a:t>
            </a:r>
            <a:r>
              <a:rPr kumimoji="0" lang="fr-FR" sz="1400" b="1" i="0" u="none" strike="noStrike" kern="1200" cap="none" spc="0" normalizeH="0" baseline="0" noProof="0">
                <a:ln>
                  <a:noFill/>
                </a:ln>
                <a:solidFill>
                  <a:prstClr val="black"/>
                </a:solidFill>
                <a:effectLst/>
                <a:uLnTx/>
                <a:uFillTx/>
                <a:latin typeface="Segoe UI"/>
                <a:ea typeface="+mn-ea"/>
                <a:cs typeface="+mn-cs"/>
              </a:rPr>
              <a:t>Consultation du public</a:t>
            </a:r>
            <a:r>
              <a:rPr kumimoji="0" lang="fr-FR" sz="1400" b="0" i="0" u="none" strike="noStrike" kern="1200" cap="none" spc="0" normalizeH="0" baseline="0" noProof="0">
                <a:ln>
                  <a:noFill/>
                </a:ln>
                <a:solidFill>
                  <a:prstClr val="black"/>
                </a:solidFill>
                <a:effectLst/>
                <a:uLnTx/>
                <a:uFillTx/>
                <a:latin typeface="Segoe UI"/>
                <a:ea typeface="+mn-ea"/>
                <a:cs typeface="+mn-cs"/>
              </a:rPr>
              <a:t> à venir à l’automne</a:t>
            </a:r>
          </a:p>
        </p:txBody>
      </p:sp>
    </p:spTree>
    <p:custDataLst>
      <p:tags r:id="rId1"/>
    </p:custDataLst>
    <p:extLst>
      <p:ext uri="{BB962C8B-B14F-4D97-AF65-F5344CB8AC3E}">
        <p14:creationId xmlns:p14="http://schemas.microsoft.com/office/powerpoint/2010/main" val="1150199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D30B6A1-406E-8CC1-97A7-F7B2FD92D36A}"/>
              </a:ext>
            </a:extLst>
          </p:cNvPr>
          <p:cNvSpPr>
            <a:spLocks noGrp="1"/>
          </p:cNvSpPr>
          <p:nvPr>
            <p:ph type="title"/>
            <p:custDataLst>
              <p:tags r:id="rId2"/>
            </p:custDataLst>
          </p:nvPr>
        </p:nvSpPr>
        <p:spPr>
          <a:xfrm>
            <a:off x="92012" y="102836"/>
            <a:ext cx="8478441" cy="830997"/>
          </a:xfrm>
        </p:spPr>
        <p:txBody>
          <a:bodyPr/>
          <a:lstStyle/>
          <a:p>
            <a:r>
              <a:rPr lang="fr-FR" sz="1300">
                <a:solidFill>
                  <a:schemeClr val="tx2"/>
                </a:solidFill>
                <a:latin typeface="+mj-lt"/>
                <a:ea typeface="+mn-ea"/>
                <a:cs typeface="+mn-cs"/>
              </a:rPr>
              <a:t>Orientation 2 : maintenir et développer une agriculture viable et garante d’un bon état des eaux</a:t>
            </a:r>
            <a:r>
              <a:rPr lang="fr-FR" sz="1800" b="1">
                <a:effectLst/>
                <a:latin typeface="Segoe UI"/>
                <a:ea typeface="Times New Roman" panose="02020603050405020304" pitchFamily="18" charset="0"/>
                <a:cs typeface="Segoe UI"/>
              </a:rPr>
              <a:t> </a:t>
            </a:r>
            <a:r>
              <a:rPr lang="fr-FR" sz="1800" b="1">
                <a:solidFill>
                  <a:srgbClr val="FFFFFF"/>
                </a:solidFill>
                <a:effectLst/>
                <a:latin typeface="Segoe UI"/>
                <a:ea typeface="Times New Roman" panose="02020603050405020304" pitchFamily="18" charset="0"/>
                <a:cs typeface="Segoe UI"/>
              </a:rPr>
              <a:t>2 : maintenir et développer une agriculture viable et garante d’un bon état des eaux</a:t>
            </a:r>
            <a:endParaRPr lang="fr-FR">
              <a:latin typeface="Segoe UI"/>
              <a:cs typeface="Segoe UI"/>
            </a:endParaRPr>
          </a:p>
        </p:txBody>
      </p:sp>
      <p:sp>
        <p:nvSpPr>
          <p:cNvPr id="14" name="Espace réservé du texte 8">
            <a:extLst>
              <a:ext uri="{FF2B5EF4-FFF2-40B4-BE49-F238E27FC236}">
                <a16:creationId xmlns:a16="http://schemas.microsoft.com/office/drawing/2014/main" id="{AC73AD3F-94D0-BB31-042B-9DCB89078F57}"/>
              </a:ext>
            </a:extLst>
          </p:cNvPr>
          <p:cNvSpPr txBox="1">
            <a:spLocks/>
          </p:cNvSpPr>
          <p:nvPr/>
        </p:nvSpPr>
        <p:spPr bwMode="auto">
          <a:xfrm>
            <a:off x="92012" y="435575"/>
            <a:ext cx="5101328" cy="419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l"/>
            <a:r>
              <a:rPr lang="fr-FR" sz="1100">
                <a:solidFill>
                  <a:schemeClr val="tx1"/>
                </a:solidFill>
                <a:latin typeface="+mn-lt"/>
              </a:rPr>
              <a:t>Accompagner techniquement et financièrement le maintien et le développement des systèmes favorables à la préservation de la qualité de l’eau </a:t>
            </a:r>
            <a:r>
              <a:rPr lang="fr-FR" sz="1100"/>
              <a:t>(renforcement SAGE 2015)</a:t>
            </a:r>
          </a:p>
          <a:p>
            <a:pPr marL="171450" indent="-171450" algn="just">
              <a:buFont typeface="Symbol" panose="05050102010706020507" pitchFamily="18" charset="2"/>
              <a:buChar char="Þ"/>
            </a:pPr>
            <a:r>
              <a:rPr lang="fr-FR" sz="1100" b="0">
                <a:solidFill>
                  <a:schemeClr val="tx1"/>
                </a:solidFill>
                <a:latin typeface="+mn-lt"/>
              </a:rPr>
              <a:t>Poursuite des actions de lutte contre les pollutions diffuses et de plantations via programmes opérationnels BV et AAC</a:t>
            </a:r>
          </a:p>
          <a:p>
            <a:pPr marL="171450" indent="-171450" algn="just">
              <a:buFont typeface="Symbol" panose="05050102010706020507" pitchFamily="18" charset="2"/>
              <a:buChar char="Þ"/>
            </a:pPr>
            <a:r>
              <a:rPr lang="fr-FR" sz="1100" b="0">
                <a:solidFill>
                  <a:schemeClr val="tx1"/>
                </a:solidFill>
                <a:latin typeface="+mn-lt"/>
                <a:cs typeface="Segoe UI"/>
              </a:rPr>
              <a:t> mise en place d'une stratégie foncière dans les 2 ans visant à réduire les pollutions diffuses</a:t>
            </a:r>
            <a:endParaRPr lang="fr-FR" sz="1200">
              <a:solidFill>
                <a:schemeClr val="tx1"/>
              </a:solidFill>
            </a:endParaRPr>
          </a:p>
          <a:p>
            <a:pPr marL="171450" indent="-171450" algn="just">
              <a:buFont typeface="Symbol,Sans-Serif" panose="05050102010706020507" pitchFamily="18" charset="2"/>
              <a:buChar char="Þ"/>
            </a:pPr>
            <a:r>
              <a:rPr lang="fr-FR" sz="1100" b="0">
                <a:solidFill>
                  <a:schemeClr val="tx1"/>
                </a:solidFill>
                <a:latin typeface="+mn-lt"/>
              </a:rPr>
              <a:t>Objectif de 40 % de la SAU du territoire du SAGE en AB d’ici 2040</a:t>
            </a:r>
            <a:endParaRPr lang="fr-FR" sz="1100" b="0">
              <a:solidFill>
                <a:schemeClr val="tx1"/>
              </a:solidFill>
              <a:latin typeface="+mn-lt"/>
              <a:cs typeface="Segoe UI"/>
            </a:endParaRPr>
          </a:p>
          <a:p>
            <a:pPr algn="just"/>
            <a:r>
              <a:rPr lang="fr-FR" sz="1100">
                <a:solidFill>
                  <a:schemeClr val="tx1"/>
                </a:solidFill>
                <a:latin typeface="+mn-lt"/>
                <a:cs typeface="Segoe UI"/>
              </a:rPr>
              <a:t>Interdiction d’utilisation d’herbicides de maïs sur les secteurs à risque érosion des AAC prioritaires pesticides – Règle </a:t>
            </a:r>
            <a:r>
              <a:rPr lang="fr-FR" sz="1100">
                <a:solidFill>
                  <a:srgbClr val="FF7557"/>
                </a:solidFill>
                <a:latin typeface="Georgia"/>
                <a:cs typeface="Segoe UI"/>
              </a:rPr>
              <a:t>(Nouveau - issu de la stratégie)</a:t>
            </a:r>
            <a:endParaRPr lang="fr-FR" sz="1100" b="0">
              <a:solidFill>
                <a:schemeClr val="tx1"/>
              </a:solidFill>
              <a:latin typeface="+mn-lt"/>
              <a:cs typeface="Segoe UI"/>
            </a:endParaRPr>
          </a:p>
          <a:p>
            <a:pPr marL="171450" indent="-171450" algn="just">
              <a:buFont typeface="Symbol,Sans-Serif"/>
              <a:buChar char="Þ"/>
            </a:pPr>
            <a:r>
              <a:rPr lang="fr-FR" sz="1100" b="0">
                <a:solidFill>
                  <a:schemeClr val="tx1"/>
                </a:solidFill>
                <a:latin typeface="+mn-lt"/>
                <a:cs typeface="Segoe UI"/>
              </a:rPr>
              <a:t>Dérogations possibles : parcelles classées via un DPR2 en risque de transfert moyen à modéré / épisode climatique exceptionnel (absence de 5 jours secs consécutifs entre semis et stade 8 feuilles) / lutte sanitaire contre adventices visées par une réglementation (ex : Datura)</a:t>
            </a:r>
            <a:endParaRPr lang="fr-FR"/>
          </a:p>
          <a:p>
            <a:pPr algn="just"/>
            <a:r>
              <a:rPr lang="fr-FR" sz="1100">
                <a:solidFill>
                  <a:schemeClr val="tx1"/>
                </a:solidFill>
                <a:latin typeface="+mn-lt"/>
              </a:rPr>
              <a:t>Interdiction de retournement des prairies permanentes en zones humides – Règle </a:t>
            </a:r>
            <a:r>
              <a:rPr lang="fr-FR" sz="1100">
                <a:solidFill>
                  <a:srgbClr val="FF7557"/>
                </a:solidFill>
                <a:latin typeface="Georgia"/>
              </a:rPr>
              <a:t>(Nouveau - issu de la stratégie)</a:t>
            </a:r>
            <a:endParaRPr lang="fr-FR" sz="1100" b="0">
              <a:solidFill>
                <a:schemeClr val="tx1"/>
              </a:solidFill>
              <a:latin typeface="Georgia"/>
            </a:endParaRPr>
          </a:p>
          <a:p>
            <a:pPr algn="just"/>
            <a:r>
              <a:rPr lang="fr-FR" sz="1100" b="0">
                <a:solidFill>
                  <a:schemeClr val="tx1"/>
                </a:solidFill>
                <a:latin typeface="+mn-lt"/>
                <a:sym typeface="Symbol" panose="05050102010706020507" pitchFamily="18" charset="2"/>
              </a:rPr>
              <a:t> Prairies &gt; 7 ans / rénovations possible par travail superficiel du sol et/ou </a:t>
            </a:r>
            <a:r>
              <a:rPr lang="fr-FR" sz="1100" b="0" err="1">
                <a:solidFill>
                  <a:schemeClr val="tx1"/>
                </a:solidFill>
                <a:latin typeface="+mn-lt"/>
                <a:sym typeface="Symbol" panose="05050102010706020507" pitchFamily="18" charset="2"/>
              </a:rPr>
              <a:t>sursemis</a:t>
            </a:r>
            <a:r>
              <a:rPr lang="fr-FR" sz="1100" b="0">
                <a:solidFill>
                  <a:schemeClr val="tx1"/>
                </a:solidFill>
                <a:latin typeface="+mn-lt"/>
                <a:sym typeface="Symbol" panose="05050102010706020507" pitchFamily="18" charset="2"/>
              </a:rPr>
              <a:t> / Labour toléré si présence d’adventices denses, résistantes à un travail superficiel du sol</a:t>
            </a:r>
            <a:endParaRPr lang="fr-FR" sz="1100" b="0">
              <a:solidFill>
                <a:schemeClr val="tx1"/>
              </a:solidFill>
              <a:latin typeface="+mn-lt"/>
              <a:cs typeface="Segoe UI"/>
            </a:endParaRPr>
          </a:p>
        </p:txBody>
      </p:sp>
      <p:pic>
        <p:nvPicPr>
          <p:cNvPr id="1026" name="Picture 2" descr="Une image contenant texte, carte, atlas&#10;&#10;Description générée automatiquement, Image">
            <a:extLst>
              <a:ext uri="{FF2B5EF4-FFF2-40B4-BE49-F238E27FC236}">
                <a16:creationId xmlns:a16="http://schemas.microsoft.com/office/drawing/2014/main" id="{8B61A841-993F-ABD6-11FA-3287D0D906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47888" y="520641"/>
            <a:ext cx="3704100" cy="2541030"/>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texte 8">
            <a:extLst>
              <a:ext uri="{FF2B5EF4-FFF2-40B4-BE49-F238E27FC236}">
                <a16:creationId xmlns:a16="http://schemas.microsoft.com/office/drawing/2014/main" id="{8D9E8F59-D91B-808F-30A8-62530229F4BA}"/>
              </a:ext>
            </a:extLst>
          </p:cNvPr>
          <p:cNvSpPr txBox="1">
            <a:spLocks/>
          </p:cNvSpPr>
          <p:nvPr/>
        </p:nvSpPr>
        <p:spPr bwMode="auto">
          <a:xfrm>
            <a:off x="5347888" y="3131797"/>
            <a:ext cx="3779911"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r>
              <a:rPr lang="fr-FR" sz="1100">
                <a:solidFill>
                  <a:srgbClr val="FF7557"/>
                </a:solidFill>
                <a:latin typeface="Georgia"/>
                <a:cs typeface="Segoe UI"/>
              </a:rPr>
              <a:t>Nouveau - issu de la stratégie </a:t>
            </a:r>
          </a:p>
          <a:p>
            <a:pPr algn="just"/>
            <a:r>
              <a:rPr lang="fr-FR" sz="1100">
                <a:solidFill>
                  <a:schemeClr val="tx1"/>
                </a:solidFill>
                <a:latin typeface="+mn-lt"/>
              </a:rPr>
              <a:t>Réduire l’impact des réseaux de drainage</a:t>
            </a:r>
          </a:p>
          <a:p>
            <a:pPr marL="171450" lvl="1" indent="-171450" algn="just">
              <a:buFont typeface="Symbol" panose="05050102010706020507" pitchFamily="18" charset="2"/>
              <a:buChar char="Þ"/>
            </a:pPr>
            <a:r>
              <a:rPr lang="fr-FR" sz="1100">
                <a:solidFill>
                  <a:schemeClr val="tx1"/>
                </a:solidFill>
              </a:rPr>
              <a:t>Recensement des rejets de drains directs au cours d’eau et sensibilisation des propriétaires des parcelles drainées</a:t>
            </a:r>
          </a:p>
          <a:p>
            <a:pPr marL="0" lvl="1" algn="just"/>
            <a:r>
              <a:rPr lang="fr-FR" sz="1100" b="1"/>
              <a:t>Interdiction de création de nouveaux réseaux de drainage en zones humides – Règle </a:t>
            </a:r>
          </a:p>
          <a:p>
            <a:pPr marL="0" lvl="1" algn="just"/>
            <a:r>
              <a:rPr lang="fr-FR" sz="1100">
                <a:solidFill>
                  <a:schemeClr val="tx1"/>
                </a:solidFill>
                <a:sym typeface="Symbol" panose="05050102010706020507" pitchFamily="18" charset="2"/>
              </a:rPr>
              <a:t> </a:t>
            </a:r>
            <a:r>
              <a:rPr lang="fr-FR" sz="1100">
                <a:solidFill>
                  <a:schemeClr val="tx1"/>
                </a:solidFill>
              </a:rPr>
              <a:t>Sauf exceptions (utilité publique, infrastructures eau potable et eaux usées…) et obligation de compensation</a:t>
            </a:r>
            <a:endParaRPr lang="fr-FR" sz="1100" b="1">
              <a:solidFill>
                <a:schemeClr val="tx1"/>
              </a:solidFill>
            </a:endParaRPr>
          </a:p>
        </p:txBody>
      </p:sp>
    </p:spTree>
    <p:custDataLst>
      <p:tags r:id="rId1"/>
    </p:custDataLst>
    <p:extLst>
      <p:ext uri="{BB962C8B-B14F-4D97-AF65-F5344CB8AC3E}">
        <p14:creationId xmlns:p14="http://schemas.microsoft.com/office/powerpoint/2010/main" val="1272946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5FD3-7AA1-5DE7-8D53-0EF8F93C2A83}"/>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47F1442-C225-6CC1-B33B-17A49D5CC225}"/>
              </a:ext>
            </a:extLst>
          </p:cNvPr>
          <p:cNvSpPr>
            <a:spLocks noGrp="1"/>
          </p:cNvSpPr>
          <p:nvPr>
            <p:ph type="title"/>
            <p:custDataLst>
              <p:tags r:id="rId2"/>
            </p:custDataLst>
          </p:nvPr>
        </p:nvSpPr>
        <p:spPr>
          <a:xfrm>
            <a:off x="179512" y="193224"/>
            <a:ext cx="8135541" cy="830997"/>
          </a:xfrm>
        </p:spPr>
        <p:txBody>
          <a:bodyPr/>
          <a:lstStyle/>
          <a:p>
            <a:r>
              <a:rPr lang="fr-FR" sz="1300">
                <a:solidFill>
                  <a:schemeClr val="tx2"/>
                </a:solidFill>
                <a:latin typeface="+mj-lt"/>
                <a:ea typeface="+mn-ea"/>
                <a:cs typeface="+mn-cs"/>
              </a:rPr>
              <a:t>Orientation 3 : réduire les pollutions liées à la gestion des effluents domestiques et industriels :</a:t>
            </a:r>
            <a:r>
              <a:rPr lang="fr-FR" sz="1800" b="1">
                <a:solidFill>
                  <a:srgbClr val="FFFFFF"/>
                </a:solidFill>
                <a:effectLst/>
                <a:latin typeface="Segoe UI" panose="020B0502040204020203" pitchFamily="34" charset="0"/>
                <a:ea typeface="Times New Roman" panose="02020603050405020304" pitchFamily="18" charset="0"/>
              </a:rPr>
              <a:t> maintenir et développer une agriculture viable et garante d’un bon état des eaux</a:t>
            </a:r>
            <a:endParaRPr lang="fr-FR"/>
          </a:p>
        </p:txBody>
      </p:sp>
      <p:sp>
        <p:nvSpPr>
          <p:cNvPr id="14" name="Espace réservé du texte 8">
            <a:extLst>
              <a:ext uri="{FF2B5EF4-FFF2-40B4-BE49-F238E27FC236}">
                <a16:creationId xmlns:a16="http://schemas.microsoft.com/office/drawing/2014/main" id="{00772A65-EB81-1F53-D57D-643B0BF3A70B}"/>
              </a:ext>
            </a:extLst>
          </p:cNvPr>
          <p:cNvSpPr txBox="1">
            <a:spLocks/>
          </p:cNvSpPr>
          <p:nvPr/>
        </p:nvSpPr>
        <p:spPr bwMode="auto">
          <a:xfrm>
            <a:off x="179511" y="834628"/>
            <a:ext cx="6494666" cy="408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r>
              <a:rPr lang="fr-FR" sz="1100">
                <a:solidFill>
                  <a:schemeClr val="tx1"/>
                </a:solidFill>
                <a:latin typeface="+mn-lt"/>
              </a:rPr>
              <a:t>Capacités d’assainissement et impacts du changement climatique</a:t>
            </a:r>
          </a:p>
          <a:p>
            <a:pPr marL="171450" indent="-171450" algn="just">
              <a:buFont typeface="Wingdings" panose="05000000000000000000" pitchFamily="2" charset="2"/>
              <a:buChar char="è"/>
            </a:pPr>
            <a:r>
              <a:rPr lang="fr-FR" sz="1100" b="0">
                <a:solidFill>
                  <a:schemeClr val="tx1"/>
                </a:solidFill>
                <a:latin typeface="+mn-lt"/>
              </a:rPr>
              <a:t>Intégrer les capacités épuratoires existantes </a:t>
            </a:r>
            <a:r>
              <a:rPr lang="fr-FR" sz="1100">
                <a:latin typeface="+mn-lt"/>
              </a:rPr>
              <a:t>(issu de l’ancien SAGE) </a:t>
            </a:r>
            <a:r>
              <a:rPr lang="fr-FR" sz="1100" b="0">
                <a:solidFill>
                  <a:schemeClr val="tx1"/>
                </a:solidFill>
                <a:latin typeface="+mn-lt"/>
              </a:rPr>
              <a:t>et les impacts du changement climatique </a:t>
            </a:r>
            <a:r>
              <a:rPr lang="fr-FR" sz="1100">
                <a:latin typeface="+mn-lt"/>
              </a:rPr>
              <a:t>(nouveau) </a:t>
            </a:r>
            <a:r>
              <a:rPr lang="fr-FR" sz="1100" b="0">
                <a:solidFill>
                  <a:schemeClr val="tx1"/>
                </a:solidFill>
                <a:latin typeface="+mn-lt"/>
              </a:rPr>
              <a:t>dans les documents d’urbanisme et les études d’incidences environnementales.</a:t>
            </a:r>
          </a:p>
          <a:p>
            <a:pPr algn="just"/>
            <a:r>
              <a:rPr lang="fr-FR" sz="1100">
                <a:solidFill>
                  <a:schemeClr val="tx1"/>
                </a:solidFill>
                <a:latin typeface="+mn-lt"/>
              </a:rPr>
              <a:t>Stratégie de rejet des stations de traitement </a:t>
            </a:r>
            <a:r>
              <a:rPr lang="fr-FR" sz="1100">
                <a:latin typeface="+mn-lt"/>
              </a:rPr>
              <a:t>(nouveau)</a:t>
            </a:r>
            <a:r>
              <a:rPr lang="fr-FR" sz="1100">
                <a:solidFill>
                  <a:schemeClr val="tx1"/>
                </a:solidFill>
                <a:latin typeface="+mn-lt"/>
              </a:rPr>
              <a:t> et stockage des boues </a:t>
            </a:r>
            <a:r>
              <a:rPr lang="fr-FR" sz="1100">
                <a:latin typeface="+mn-lt"/>
              </a:rPr>
              <a:t>(issu de l’ancien SAGE)</a:t>
            </a:r>
          </a:p>
          <a:p>
            <a:pPr marL="171450" indent="-171450" algn="just">
              <a:buFont typeface="Wingdings" panose="05000000000000000000" pitchFamily="2" charset="2"/>
              <a:buChar char="è"/>
            </a:pPr>
            <a:r>
              <a:rPr lang="fr-FR" sz="1100" b="0">
                <a:solidFill>
                  <a:schemeClr val="tx1"/>
                </a:solidFill>
                <a:latin typeface="+mn-lt"/>
              </a:rPr>
              <a:t>Réduire les flux de phosphore rejetés en période de basses eaux et justifier d'une capacité de stockage minimale de dix mois pour les boues destinées à l'épandage.</a:t>
            </a:r>
          </a:p>
          <a:p>
            <a:pPr algn="just"/>
            <a:r>
              <a:rPr lang="fr-FR" sz="1100">
                <a:solidFill>
                  <a:schemeClr val="tx1"/>
                </a:solidFill>
                <a:latin typeface="+mn-lt"/>
              </a:rPr>
              <a:t>Efficacité des réseaux de collecte, réhabilitation des assainissements non collectifs, maitrise des rejets industriels</a:t>
            </a:r>
          </a:p>
          <a:p>
            <a:pPr marL="171450" indent="-171450" algn="just">
              <a:buFont typeface="Wingdings" panose="05000000000000000000" pitchFamily="2" charset="2"/>
              <a:buChar char="è"/>
            </a:pPr>
            <a:r>
              <a:rPr lang="fr-FR" sz="1100" b="0">
                <a:solidFill>
                  <a:schemeClr val="tx1"/>
                </a:solidFill>
                <a:latin typeface="+mn-lt"/>
              </a:rPr>
              <a:t>Réduire les déversements des eaux usées au milieu par temps de pluie, supprimer les rejets directs par temps sec, et contrôler et mettre en conformité les installations d’assainissement non collectif existantes. </a:t>
            </a:r>
            <a:r>
              <a:rPr lang="fr-FR" sz="1100">
                <a:latin typeface="+mn-lt"/>
              </a:rPr>
              <a:t>(issu de l’ancien SAGE)</a:t>
            </a:r>
          </a:p>
          <a:p>
            <a:pPr marL="171450" indent="-171450" algn="just">
              <a:buFont typeface="Wingdings" panose="05000000000000000000" pitchFamily="2" charset="2"/>
              <a:buChar char="è"/>
            </a:pPr>
            <a:r>
              <a:rPr lang="fr-FR" sz="1100" b="0">
                <a:solidFill>
                  <a:schemeClr val="tx1"/>
                </a:solidFill>
                <a:latin typeface="+mn-lt"/>
              </a:rPr>
              <a:t>Conventions spéciales de déversement avec les industriels </a:t>
            </a:r>
            <a:r>
              <a:rPr lang="fr-FR" sz="1100">
                <a:latin typeface="+mn-lt"/>
              </a:rPr>
              <a:t>(issu de l’ancien SAGE)</a:t>
            </a:r>
          </a:p>
          <a:p>
            <a:pPr algn="just"/>
            <a:r>
              <a:rPr lang="fr-FR" sz="1100">
                <a:solidFill>
                  <a:schemeClr val="tx1"/>
                </a:solidFill>
                <a:latin typeface="+mn-lt"/>
              </a:rPr>
              <a:t>Règle : Eviter les nouveaux rejets en zone littorale </a:t>
            </a:r>
          </a:p>
          <a:p>
            <a:pPr algn="just"/>
            <a:r>
              <a:rPr lang="fr-FR" sz="1100" b="0">
                <a:solidFill>
                  <a:schemeClr val="tx1"/>
                </a:solidFill>
                <a:latin typeface="+mn-lt"/>
                <a:sym typeface="Wingdings" panose="05000000000000000000" pitchFamily="2" charset="2"/>
              </a:rPr>
              <a:t> </a:t>
            </a:r>
            <a:r>
              <a:rPr lang="fr-FR" sz="1100" b="0">
                <a:solidFill>
                  <a:schemeClr val="tx1"/>
                </a:solidFill>
                <a:latin typeface="+mn-lt"/>
              </a:rPr>
              <a:t>Recours obligatoire à des installations d’assainissement non collectif avec traitement par le sol pour les nouveaux bâtiments non raccordés au réseau public de collecte sur la zone littorale.</a:t>
            </a:r>
          </a:p>
          <a:p>
            <a:pPr algn="just"/>
            <a:r>
              <a:rPr lang="fr-FR" sz="1100">
                <a:solidFill>
                  <a:schemeClr val="tx1"/>
                </a:solidFill>
                <a:latin typeface="+mn-lt"/>
              </a:rPr>
              <a:t> </a:t>
            </a:r>
          </a:p>
        </p:txBody>
      </p:sp>
      <p:pic>
        <p:nvPicPr>
          <p:cNvPr id="2" name="Image 1">
            <a:extLst>
              <a:ext uri="{FF2B5EF4-FFF2-40B4-BE49-F238E27FC236}">
                <a16:creationId xmlns:a16="http://schemas.microsoft.com/office/drawing/2014/main" id="{822E9653-9E08-B618-E452-76F4DAF0F19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90381" y="747291"/>
            <a:ext cx="2067694" cy="1557713"/>
          </a:xfrm>
          <a:prstGeom prst="rect">
            <a:avLst/>
          </a:prstGeom>
        </p:spPr>
      </p:pic>
      <p:pic>
        <p:nvPicPr>
          <p:cNvPr id="3" name="Image 2">
            <a:extLst>
              <a:ext uri="{FF2B5EF4-FFF2-40B4-BE49-F238E27FC236}">
                <a16:creationId xmlns:a16="http://schemas.microsoft.com/office/drawing/2014/main" id="{983838A2-5588-B626-35E1-97A744F50F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790378" y="2468055"/>
            <a:ext cx="2067693" cy="1201052"/>
          </a:xfrm>
          <a:prstGeom prst="rect">
            <a:avLst/>
          </a:prstGeom>
        </p:spPr>
      </p:pic>
      <p:pic>
        <p:nvPicPr>
          <p:cNvPr id="6" name="Image 5">
            <a:extLst>
              <a:ext uri="{FF2B5EF4-FFF2-40B4-BE49-F238E27FC236}">
                <a16:creationId xmlns:a16="http://schemas.microsoft.com/office/drawing/2014/main" id="{7BC91132-74FE-04C8-0A4E-6F7AF2984855}"/>
              </a:ext>
            </a:extLst>
          </p:cNvPr>
          <p:cNvPicPr>
            <a:picLocks noChangeAspect="1"/>
          </p:cNvPicPr>
          <p:nvPr/>
        </p:nvPicPr>
        <p:blipFill>
          <a:blip r:embed="rId7"/>
          <a:stretch>
            <a:fillRect/>
          </a:stretch>
        </p:blipFill>
        <p:spPr>
          <a:xfrm>
            <a:off x="3512754" y="3880247"/>
            <a:ext cx="400050" cy="428625"/>
          </a:xfrm>
          <a:prstGeom prst="rect">
            <a:avLst/>
          </a:prstGeom>
        </p:spPr>
      </p:pic>
      <p:pic>
        <p:nvPicPr>
          <p:cNvPr id="7" name="Image 6">
            <a:extLst>
              <a:ext uri="{FF2B5EF4-FFF2-40B4-BE49-F238E27FC236}">
                <a16:creationId xmlns:a16="http://schemas.microsoft.com/office/drawing/2014/main" id="{B2C9124E-9BBA-805A-B3AB-40D684512DF9}"/>
              </a:ext>
            </a:extLst>
          </p:cNvPr>
          <p:cNvPicPr>
            <a:picLocks noChangeAspect="1"/>
          </p:cNvPicPr>
          <p:nvPr/>
        </p:nvPicPr>
        <p:blipFill>
          <a:blip r:embed="rId7"/>
          <a:stretch>
            <a:fillRect/>
          </a:stretch>
        </p:blipFill>
        <p:spPr>
          <a:xfrm>
            <a:off x="4572000" y="690357"/>
            <a:ext cx="400050" cy="428625"/>
          </a:xfrm>
          <a:prstGeom prst="rect">
            <a:avLst/>
          </a:prstGeom>
        </p:spPr>
      </p:pic>
    </p:spTree>
    <p:custDataLst>
      <p:tags r:id="rId1"/>
    </p:custDataLst>
    <p:extLst>
      <p:ext uri="{BB962C8B-B14F-4D97-AF65-F5344CB8AC3E}">
        <p14:creationId xmlns:p14="http://schemas.microsoft.com/office/powerpoint/2010/main" val="73942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9864-8C7C-B42C-6B65-90D2186A797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27EAE71-5343-11ED-4797-5E56D144306D}"/>
              </a:ext>
            </a:extLst>
          </p:cNvPr>
          <p:cNvSpPr>
            <a:spLocks noGrp="1"/>
          </p:cNvSpPr>
          <p:nvPr>
            <p:ph type="title"/>
            <p:custDataLst>
              <p:tags r:id="rId2"/>
            </p:custDataLst>
          </p:nvPr>
        </p:nvSpPr>
        <p:spPr>
          <a:xfrm>
            <a:off x="179512" y="193224"/>
            <a:ext cx="8135541" cy="754053"/>
          </a:xfrm>
        </p:spPr>
        <p:txBody>
          <a:bodyPr/>
          <a:lstStyle/>
          <a:p>
            <a:r>
              <a:rPr lang="fr-FR" sz="1300">
                <a:solidFill>
                  <a:schemeClr val="tx2"/>
                </a:solidFill>
                <a:latin typeface="+mj-lt"/>
                <a:ea typeface="+mn-ea"/>
                <a:cs typeface="+mn-cs"/>
              </a:rPr>
              <a:t>Orientation 4 : limiter l’impact des activités de loisir et activités professionnelles (baie et estuaire de Vilaine)</a:t>
            </a:r>
            <a:r>
              <a:rPr lang="fr-FR">
                <a:solidFill>
                  <a:srgbClr val="FFFFFF"/>
                </a:solidFill>
                <a:latin typeface="Segoe UI"/>
                <a:ea typeface="+mn-ea"/>
                <a:cs typeface="Segoe UI"/>
              </a:rPr>
              <a:t>t</a:t>
            </a:r>
            <a:r>
              <a:rPr lang="fr-FR" sz="1800" b="1">
                <a:solidFill>
                  <a:srgbClr val="FFFFFF"/>
                </a:solidFill>
                <a:effectLst/>
                <a:latin typeface="Segoe UI"/>
                <a:ea typeface="Times New Roman" panose="02020603050405020304" pitchFamily="18" charset="0"/>
                <a:cs typeface="Segoe UI"/>
              </a:rPr>
              <a:t> développer une agriculture viable et garante d’un bon état des eaux</a:t>
            </a:r>
            <a:endParaRPr lang="fr-FR">
              <a:latin typeface="Segoe UI"/>
              <a:cs typeface="Segoe UI"/>
            </a:endParaRPr>
          </a:p>
        </p:txBody>
      </p:sp>
      <p:sp>
        <p:nvSpPr>
          <p:cNvPr id="5" name="Espace réservé du texte 8">
            <a:extLst>
              <a:ext uri="{FF2B5EF4-FFF2-40B4-BE49-F238E27FC236}">
                <a16:creationId xmlns:a16="http://schemas.microsoft.com/office/drawing/2014/main" id="{E3472CEB-11F4-4B2F-A86C-F25F54C1AE62}"/>
              </a:ext>
            </a:extLst>
          </p:cNvPr>
          <p:cNvSpPr txBox="1">
            <a:spLocks/>
          </p:cNvSpPr>
          <p:nvPr/>
        </p:nvSpPr>
        <p:spPr bwMode="auto">
          <a:xfrm>
            <a:off x="179512" y="1155140"/>
            <a:ext cx="4185099" cy="317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r>
              <a:rPr lang="fr-FR" sz="1100">
                <a:solidFill>
                  <a:schemeClr val="tx1"/>
                </a:solidFill>
                <a:latin typeface="+mn-lt"/>
              </a:rPr>
              <a:t>Limiter l’impact des activités nautiques et de la pêche professionnelle </a:t>
            </a:r>
            <a:r>
              <a:rPr lang="fr-FR" sz="1100"/>
              <a:t>(issu du SAGE 2015)</a:t>
            </a:r>
            <a:endParaRPr lang="fr-FR" sz="1100" b="0">
              <a:solidFill>
                <a:schemeClr val="tx1"/>
              </a:solidFill>
              <a:latin typeface="+mn-lt"/>
            </a:endParaRPr>
          </a:p>
          <a:p>
            <a:pPr marL="171450" indent="-171450" algn="just">
              <a:buFont typeface="Wingdings" panose="05000000000000000000" pitchFamily="2" charset="2"/>
              <a:buChar char="è"/>
            </a:pPr>
            <a:r>
              <a:rPr lang="fr-FR" sz="1100" b="0">
                <a:solidFill>
                  <a:schemeClr val="tx1"/>
                </a:solidFill>
                <a:latin typeface="+mn-lt"/>
              </a:rPr>
              <a:t>Animer la charte d’engagement pour une navigation durable et mettre en place le programme d’actions associé. </a:t>
            </a:r>
          </a:p>
          <a:p>
            <a:pPr marL="171450" indent="-171450" algn="just">
              <a:buFont typeface="Wingdings" panose="05000000000000000000" pitchFamily="2" charset="2"/>
              <a:buChar char="è"/>
            </a:pPr>
            <a:r>
              <a:rPr lang="fr-FR" sz="1100" b="0">
                <a:solidFill>
                  <a:schemeClr val="tx1"/>
                </a:solidFill>
                <a:latin typeface="+mn-lt"/>
              </a:rPr>
              <a:t>Assurer la collecte et le traitement des effluents des chantiers navals et des ports à sec.</a:t>
            </a:r>
          </a:p>
          <a:p>
            <a:pPr marL="171450" indent="-171450" algn="just">
              <a:buFont typeface="Wingdings" panose="05000000000000000000" pitchFamily="2" charset="2"/>
              <a:buChar char="è"/>
            </a:pPr>
            <a:endParaRPr lang="fr-FR" sz="1100" b="0">
              <a:solidFill>
                <a:schemeClr val="tx1"/>
              </a:solidFill>
              <a:latin typeface="+mn-lt"/>
            </a:endParaRPr>
          </a:p>
          <a:p>
            <a:pPr algn="just"/>
            <a:r>
              <a:rPr lang="fr-FR" sz="1100">
                <a:solidFill>
                  <a:schemeClr val="tx1"/>
                </a:solidFill>
                <a:latin typeface="+mn-lt"/>
              </a:rPr>
              <a:t>Règle : Interdiction de rejet direct au milieu des eaux de carénage </a:t>
            </a:r>
            <a:r>
              <a:rPr lang="fr-FR" sz="1100"/>
              <a:t>(issu du SAGE 2015)</a:t>
            </a:r>
            <a:endParaRPr lang="fr-FR" sz="1100" b="0">
              <a:solidFill>
                <a:schemeClr val="tx1"/>
              </a:solidFill>
              <a:latin typeface="+mn-lt"/>
            </a:endParaRPr>
          </a:p>
          <a:p>
            <a:pPr algn="just"/>
            <a:endParaRPr lang="fr-FR" sz="1100">
              <a:solidFill>
                <a:schemeClr val="tx1"/>
              </a:solidFill>
              <a:latin typeface="+mn-lt"/>
            </a:endParaRPr>
          </a:p>
          <a:p>
            <a:pPr algn="just"/>
            <a:r>
              <a:rPr lang="fr-FR" sz="1100">
                <a:solidFill>
                  <a:schemeClr val="tx1"/>
                </a:solidFill>
                <a:latin typeface="+mn-lt"/>
              </a:rPr>
              <a:t>Règle : Interdiction de rejets directs des effluents souillés des chantiers navals et des ports à sec dans les milieux aquatiques. </a:t>
            </a:r>
            <a:r>
              <a:rPr lang="fr-FR" sz="1100"/>
              <a:t>(issu du SAGE 2015)</a:t>
            </a:r>
            <a:endParaRPr lang="fr-FR" sz="1100" b="0">
              <a:solidFill>
                <a:schemeClr val="tx1"/>
              </a:solidFill>
              <a:latin typeface="+mn-lt"/>
            </a:endParaRPr>
          </a:p>
          <a:p>
            <a:pPr algn="just"/>
            <a:endParaRPr lang="fr-FR" sz="1100">
              <a:solidFill>
                <a:schemeClr val="tx1"/>
              </a:solidFill>
              <a:latin typeface="+mn-lt"/>
            </a:endParaRPr>
          </a:p>
        </p:txBody>
      </p:sp>
      <p:pic>
        <p:nvPicPr>
          <p:cNvPr id="2" name="Picture 1">
            <a:extLst>
              <a:ext uri="{FF2B5EF4-FFF2-40B4-BE49-F238E27FC236}">
                <a16:creationId xmlns:a16="http://schemas.microsoft.com/office/drawing/2014/main" id="{31995F8E-0092-29D8-738B-D2FD1176A314}"/>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5742978" y="697005"/>
            <a:ext cx="2572075" cy="3749489"/>
          </a:xfrm>
          <a:prstGeom prst="rect">
            <a:avLst/>
          </a:prstGeom>
        </p:spPr>
      </p:pic>
    </p:spTree>
    <p:custDataLst>
      <p:tags r:id="rId1"/>
    </p:custDataLst>
    <p:extLst>
      <p:ext uri="{BB962C8B-B14F-4D97-AF65-F5344CB8AC3E}">
        <p14:creationId xmlns:p14="http://schemas.microsoft.com/office/powerpoint/2010/main" val="2406050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C508D-7A6B-FADF-ECE9-C1544C840CF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B13A91-247B-5D7B-8864-70EC73E8B709}"/>
              </a:ext>
            </a:extLst>
          </p:cNvPr>
          <p:cNvSpPr>
            <a:spLocks noGrp="1"/>
          </p:cNvSpPr>
          <p:nvPr>
            <p:ph type="title"/>
            <p:custDataLst>
              <p:tags r:id="rId2"/>
            </p:custDataLst>
          </p:nvPr>
        </p:nvSpPr>
        <p:spPr>
          <a:xfrm>
            <a:off x="683419" y="1275160"/>
            <a:ext cx="7903369" cy="553998"/>
          </a:xfrm>
        </p:spPr>
        <p:txBody>
          <a:bodyPr rtlCol="0"/>
          <a:lstStyle/>
          <a:p>
            <a:pPr algn="ctr" defTabSz="514337" eaLnBrk="1" fontAlgn="auto" hangingPunct="1">
              <a:spcBef>
                <a:spcPts val="0"/>
              </a:spcBef>
              <a:spcAft>
                <a:spcPts val="0"/>
              </a:spcAft>
              <a:defRPr/>
            </a:pPr>
            <a:r>
              <a:rPr lang="fr-FR"/>
              <a:t>Les milieux naturels</a:t>
            </a:r>
          </a:p>
        </p:txBody>
      </p:sp>
      <p:pic>
        <p:nvPicPr>
          <p:cNvPr id="3" name="Image 3">
            <a:extLst>
              <a:ext uri="{FF2B5EF4-FFF2-40B4-BE49-F238E27FC236}">
                <a16:creationId xmlns:a16="http://schemas.microsoft.com/office/drawing/2014/main" id="{CB424C52-3E8D-7260-3383-2331D87552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3813" y="619721"/>
            <a:ext cx="942975" cy="6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884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4E2DD-8BCA-87BE-82A6-3EE29A0910B5}"/>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0D644598-9A28-BA21-F4DD-FF0298B00C59}"/>
              </a:ext>
            </a:extLst>
          </p:cNvPr>
          <p:cNvSpPr txBox="1"/>
          <p:nvPr/>
        </p:nvSpPr>
        <p:spPr>
          <a:xfrm>
            <a:off x="361783" y="1186755"/>
            <a:ext cx="7446397" cy="2554545"/>
          </a:xfrm>
          <a:prstGeom prst="rect">
            <a:avLst/>
          </a:prstGeom>
          <a:noFill/>
        </p:spPr>
        <p:txBody>
          <a:bodyPr wrap="square" lIns="36000" tIns="0" rIns="36000" bIns="0" rtlCol="0">
            <a:spAutoFit/>
          </a:bodyPr>
          <a:lstStyle/>
          <a:p>
            <a:pPr marL="342900" lvl="0" indent="-342900" algn="just">
              <a:spcBef>
                <a:spcPts val="600"/>
              </a:spcBef>
              <a:spcAft>
                <a:spcPts val="600"/>
              </a:spcAft>
              <a:buFont typeface="Wingdings" panose="05000000000000000000" pitchFamily="2" charset="2"/>
              <a:buChar char=""/>
            </a:pPr>
            <a:r>
              <a:rPr lang="fr-FR" sz="1400" b="1">
                <a:latin typeface="+mj-lt"/>
                <a:ea typeface="+mj-lt"/>
                <a:cs typeface="+mj-lt"/>
              </a:rPr>
              <a:t>Freiner la </a:t>
            </a:r>
            <a:r>
              <a:rPr lang="fr-FR" sz="1400" b="1">
                <a:solidFill>
                  <a:schemeClr val="accent1"/>
                </a:solidFill>
                <a:latin typeface="+mj-lt"/>
                <a:ea typeface="+mj-lt"/>
                <a:cs typeface="+mj-lt"/>
              </a:rPr>
              <a:t>perte de biodiversité</a:t>
            </a:r>
            <a:r>
              <a:rPr lang="fr-FR" sz="1400" b="1">
                <a:latin typeface="+mj-lt"/>
                <a:ea typeface="+mj-lt"/>
                <a:cs typeface="+mj-lt"/>
              </a:rPr>
              <a:t>, puis favoriser le développement de la biodiversité</a:t>
            </a:r>
          </a:p>
          <a:p>
            <a:pPr marL="342900" lvl="0" indent="-342900" algn="just">
              <a:spcBef>
                <a:spcPts val="600"/>
              </a:spcBef>
              <a:spcAft>
                <a:spcPts val="600"/>
              </a:spcAft>
              <a:buFont typeface="Wingdings" panose="05000000000000000000" pitchFamily="2" charset="2"/>
              <a:buChar char=""/>
            </a:pPr>
            <a:endParaRPr lang="fr-FR" sz="1400" b="1">
              <a:latin typeface="+mj-lt"/>
              <a:ea typeface="+mj-lt"/>
              <a:cs typeface="+mj-lt"/>
            </a:endParaRPr>
          </a:p>
          <a:p>
            <a:pPr marL="342900" lvl="0" indent="-342900" algn="just">
              <a:spcBef>
                <a:spcPts val="600"/>
              </a:spcBef>
              <a:spcAft>
                <a:spcPts val="600"/>
              </a:spcAft>
              <a:buFont typeface="Wingdings" panose="05000000000000000000" pitchFamily="2" charset="2"/>
              <a:buChar char=""/>
            </a:pPr>
            <a:r>
              <a:rPr lang="fr-FR" sz="1400" b="1">
                <a:latin typeface="+mj-lt"/>
                <a:ea typeface="+mj-lt"/>
                <a:cs typeface="+mj-lt"/>
              </a:rPr>
              <a:t>Atteindre le </a:t>
            </a:r>
            <a:r>
              <a:rPr lang="fr-FR" sz="1400" b="1">
                <a:solidFill>
                  <a:schemeClr val="accent1"/>
                </a:solidFill>
                <a:latin typeface="+mj-lt"/>
                <a:ea typeface="+mj-lt"/>
                <a:cs typeface="+mj-lt"/>
              </a:rPr>
              <a:t>bon état/potentiel écologique ou objectifs moins stricts (OMS) à horizon 2027 </a:t>
            </a:r>
            <a:r>
              <a:rPr lang="fr-FR" sz="1400" b="1">
                <a:latin typeface="+mj-lt"/>
                <a:ea typeface="+mj-lt"/>
                <a:cs typeface="+mj-lt"/>
              </a:rPr>
              <a:t>sur l’ensemble des masses d’eau selon les objectifs fixés par le SDAGE Loire-Bretagne</a:t>
            </a:r>
          </a:p>
          <a:p>
            <a:pPr marL="342900" lvl="0" indent="-342900" algn="just">
              <a:spcBef>
                <a:spcPts val="600"/>
              </a:spcBef>
              <a:spcAft>
                <a:spcPts val="600"/>
              </a:spcAft>
              <a:buFont typeface="Wingdings" panose="05000000000000000000" pitchFamily="2" charset="2"/>
              <a:buChar char=""/>
            </a:pPr>
            <a:endParaRPr lang="fr-FR" sz="1400" b="1">
              <a:latin typeface="+mj-lt"/>
              <a:ea typeface="+mj-lt"/>
              <a:cs typeface="+mj-lt"/>
            </a:endParaRPr>
          </a:p>
          <a:p>
            <a:pPr marL="342900" lvl="0" indent="-342900" algn="just">
              <a:spcBef>
                <a:spcPts val="600"/>
              </a:spcBef>
              <a:spcAft>
                <a:spcPts val="600"/>
              </a:spcAft>
              <a:buFont typeface="Wingdings" panose="05000000000000000000" pitchFamily="2" charset="2"/>
              <a:buChar char=""/>
            </a:pPr>
            <a:r>
              <a:rPr lang="fr-FR" sz="1400" b="1">
                <a:latin typeface="+mj-lt"/>
                <a:ea typeface="+mj-lt"/>
                <a:cs typeface="+mj-lt"/>
              </a:rPr>
              <a:t>Atteindre le </a:t>
            </a:r>
            <a:r>
              <a:rPr lang="fr-FR" sz="1400" b="1">
                <a:solidFill>
                  <a:schemeClr val="accent1"/>
                </a:solidFill>
                <a:latin typeface="+mj-lt"/>
                <a:ea typeface="+mj-lt"/>
                <a:cs typeface="+mj-lt"/>
              </a:rPr>
              <a:t>bon état/potentiel écologique à horizon 2050</a:t>
            </a:r>
            <a:r>
              <a:rPr lang="fr-FR" sz="1400" b="1">
                <a:latin typeface="+mj-lt"/>
                <a:ea typeface="+mj-lt"/>
                <a:cs typeface="+mj-lt"/>
              </a:rPr>
              <a:t>, pour </a:t>
            </a:r>
            <a:r>
              <a:rPr lang="fr-FR" sz="1400" b="1">
                <a:solidFill>
                  <a:schemeClr val="accent1"/>
                </a:solidFill>
                <a:latin typeface="+mj-lt"/>
                <a:ea typeface="+mj-lt"/>
                <a:cs typeface="+mj-lt"/>
              </a:rPr>
              <a:t>100%</a:t>
            </a:r>
            <a:r>
              <a:rPr lang="fr-FR" sz="1400" b="1">
                <a:latin typeface="+mj-lt"/>
                <a:ea typeface="+mj-lt"/>
                <a:cs typeface="+mj-lt"/>
              </a:rPr>
              <a:t> des masses d’eau</a:t>
            </a:r>
          </a:p>
        </p:txBody>
      </p:sp>
      <p:sp>
        <p:nvSpPr>
          <p:cNvPr id="6" name="ZoneTexte 5">
            <a:extLst>
              <a:ext uri="{FF2B5EF4-FFF2-40B4-BE49-F238E27FC236}">
                <a16:creationId xmlns:a16="http://schemas.microsoft.com/office/drawing/2014/main" id="{6E4CA545-7EB5-5350-213E-3A80B5E5EC85}"/>
              </a:ext>
            </a:extLst>
          </p:cNvPr>
          <p:cNvSpPr txBox="1"/>
          <p:nvPr/>
        </p:nvSpPr>
        <p:spPr>
          <a:xfrm>
            <a:off x="361784" y="288436"/>
            <a:ext cx="4572000" cy="369332"/>
          </a:xfrm>
          <a:prstGeom prst="rect">
            <a:avLst/>
          </a:prstGeom>
          <a:noFill/>
        </p:spPr>
        <p:txBody>
          <a:bodyPr wrap="square">
            <a:spAutoFit/>
          </a:bodyPr>
          <a:lstStyle/>
          <a:p>
            <a:r>
              <a:rPr kumimoji="0" lang="fr-FR" sz="1800" b="1" i="0" u="none" strike="noStrike" kern="1200" cap="none" spc="0" normalizeH="0" baseline="0" noProof="0">
                <a:ln>
                  <a:noFill/>
                </a:ln>
                <a:solidFill>
                  <a:srgbClr val="00218F"/>
                </a:solidFill>
                <a:effectLst/>
                <a:uLnTx/>
                <a:uFillTx/>
                <a:latin typeface="Segoe UI"/>
                <a:ea typeface="+mj-ea"/>
                <a:cs typeface="Segoe UI"/>
              </a:rPr>
              <a:t>OBJECTIFS</a:t>
            </a:r>
            <a:endParaRPr lang="fr-FR"/>
          </a:p>
        </p:txBody>
      </p:sp>
    </p:spTree>
    <p:custDataLst>
      <p:tags r:id="rId1"/>
    </p:custDataLst>
    <p:extLst>
      <p:ext uri="{BB962C8B-B14F-4D97-AF65-F5344CB8AC3E}">
        <p14:creationId xmlns:p14="http://schemas.microsoft.com/office/powerpoint/2010/main" val="2077294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0E067-FD51-900C-A151-84180FDDF76B}"/>
            </a:ext>
          </a:extLst>
        </p:cNvPr>
        <p:cNvGrpSpPr/>
        <p:nvPr/>
      </p:nvGrpSpPr>
      <p:grpSpPr>
        <a:xfrm>
          <a:off x="0" y="0"/>
          <a:ext cx="0" cy="0"/>
          <a:chOff x="0" y="0"/>
          <a:chExt cx="0" cy="0"/>
        </a:xfrm>
      </p:grpSpPr>
      <p:pic>
        <p:nvPicPr>
          <p:cNvPr id="42" name="Image 41">
            <a:extLst>
              <a:ext uri="{FF2B5EF4-FFF2-40B4-BE49-F238E27FC236}">
                <a16:creationId xmlns:a16="http://schemas.microsoft.com/office/drawing/2014/main" id="{1D558B53-590C-BE16-C462-4EC6D7E92B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2455" y="1790877"/>
            <a:ext cx="5401518" cy="3548026"/>
          </a:xfrm>
          <a:prstGeom prst="rect">
            <a:avLst/>
          </a:prstGeom>
        </p:spPr>
      </p:pic>
      <p:sp>
        <p:nvSpPr>
          <p:cNvPr id="4" name="Titre 3">
            <a:extLst>
              <a:ext uri="{FF2B5EF4-FFF2-40B4-BE49-F238E27FC236}">
                <a16:creationId xmlns:a16="http://schemas.microsoft.com/office/drawing/2014/main" id="{8341CE36-C962-A7EC-34EA-186641A8AACD}"/>
              </a:ext>
            </a:extLst>
          </p:cNvPr>
          <p:cNvSpPr>
            <a:spLocks noGrp="1"/>
          </p:cNvSpPr>
          <p:nvPr>
            <p:ph type="title"/>
            <p:custDataLst>
              <p:tags r:id="rId2"/>
            </p:custDataLst>
          </p:nvPr>
        </p:nvSpPr>
        <p:spPr>
          <a:xfrm>
            <a:off x="222779" y="191497"/>
            <a:ext cx="8135541" cy="200055"/>
          </a:xfrm>
        </p:spPr>
        <p:txBody>
          <a:bodyPr/>
          <a:lstStyle/>
          <a:p>
            <a:r>
              <a:rPr lang="fr-FR" sz="1300">
                <a:solidFill>
                  <a:schemeClr val="tx2"/>
                </a:solidFill>
                <a:latin typeface="+mj-lt"/>
                <a:ea typeface="+mn-ea"/>
                <a:cs typeface="+mn-cs"/>
              </a:rPr>
              <a:t>Orientation 6 : préserver et restaurer les cours d’eau</a:t>
            </a:r>
          </a:p>
        </p:txBody>
      </p:sp>
      <p:sp>
        <p:nvSpPr>
          <p:cNvPr id="9" name="Espace réservé du texte 8">
            <a:extLst>
              <a:ext uri="{FF2B5EF4-FFF2-40B4-BE49-F238E27FC236}">
                <a16:creationId xmlns:a16="http://schemas.microsoft.com/office/drawing/2014/main" id="{5E87EFAE-C0D6-F53A-CC1C-BF0332627B83}"/>
              </a:ext>
            </a:extLst>
          </p:cNvPr>
          <p:cNvSpPr>
            <a:spLocks noGrp="1"/>
          </p:cNvSpPr>
          <p:nvPr>
            <p:ph type="body" sz="quarter" idx="14"/>
          </p:nvPr>
        </p:nvSpPr>
        <p:spPr>
          <a:xfrm>
            <a:off x="129549" y="1313677"/>
            <a:ext cx="5052052" cy="3600986"/>
          </a:xfrm>
        </p:spPr>
        <p:txBody>
          <a:bodyPr/>
          <a:lstStyle/>
          <a:p>
            <a:pPr algn="just" defTabSz="513160"/>
            <a:r>
              <a:rPr lang="fr-FR" sz="1200"/>
              <a:t>Issu du SAGE 2015, avec un renforcement :</a:t>
            </a:r>
          </a:p>
          <a:p>
            <a:pPr algn="just" defTabSz="513160"/>
            <a:r>
              <a:rPr lang="fr-FR" sz="1200">
                <a:solidFill>
                  <a:schemeClr val="tx1"/>
                </a:solidFill>
              </a:rPr>
              <a:t>Inscrire et protéger les cours d’eau, les zones humides et les éléments structurants du paysage dans les documents d’urbanisme </a:t>
            </a:r>
          </a:p>
          <a:p>
            <a:pPr marL="171446" indent="-171446" algn="just">
              <a:spcBef>
                <a:spcPts val="0"/>
              </a:spcBef>
              <a:buFont typeface="Symbol" panose="05050102010706020507" pitchFamily="18" charset="2"/>
              <a:buChar char="Þ"/>
            </a:pPr>
            <a:r>
              <a:rPr lang="fr-FR" sz="1200" b="0">
                <a:solidFill>
                  <a:schemeClr val="tx1"/>
                </a:solidFill>
              </a:rPr>
              <a:t>Les documents d’urbanisme intègrent cartographies des cours d’eau, ZH, éléments du paysage et définissent des dispositions pour les protéger</a:t>
            </a:r>
          </a:p>
          <a:p>
            <a:pPr algn="just">
              <a:spcBef>
                <a:spcPts val="0"/>
              </a:spcBef>
            </a:pPr>
            <a:endParaRPr lang="fr-FR" sz="1200" b="0">
              <a:solidFill>
                <a:schemeClr val="tx1"/>
              </a:solidFill>
            </a:endParaRPr>
          </a:p>
          <a:p>
            <a:pPr algn="just">
              <a:spcBef>
                <a:spcPts val="0"/>
              </a:spcBef>
            </a:pPr>
            <a:r>
              <a:rPr lang="fr-FR" sz="1200"/>
              <a:t>Nouveau (issu de la stratégie)</a:t>
            </a:r>
          </a:p>
          <a:p>
            <a:pPr marL="171446" indent="-171446" algn="just">
              <a:spcBef>
                <a:spcPts val="0"/>
              </a:spcBef>
              <a:buFont typeface="Symbol" panose="05050102010706020507" pitchFamily="18" charset="2"/>
              <a:buChar char="Þ"/>
            </a:pPr>
            <a:r>
              <a:rPr lang="fr-FR" sz="1200" b="0">
                <a:solidFill>
                  <a:schemeClr val="tx1"/>
                </a:solidFill>
              </a:rPr>
              <a:t>Incités aussi à intégrer les corridors entre ces milieux et mares</a:t>
            </a:r>
          </a:p>
          <a:p>
            <a:pPr marL="171446" indent="-171446" algn="just">
              <a:spcBef>
                <a:spcPts val="0"/>
              </a:spcBef>
              <a:buFont typeface="Symbol" panose="05050102010706020507" pitchFamily="18" charset="2"/>
              <a:buChar char="Þ"/>
            </a:pPr>
            <a:r>
              <a:rPr lang="fr-FR" sz="1200" b="0">
                <a:solidFill>
                  <a:schemeClr val="tx1"/>
                </a:solidFill>
              </a:rPr>
              <a:t>Classent l’espace de bon fonctionnement des cours d’eau en zone non constructible</a:t>
            </a:r>
          </a:p>
          <a:p>
            <a:pPr algn="just"/>
            <a:r>
              <a:rPr lang="fr-FR" sz="1200">
                <a:solidFill>
                  <a:schemeClr val="tx1"/>
                </a:solidFill>
              </a:rPr>
              <a:t>Protéger cours d’eau et espace de bon fonctionnement – Règle</a:t>
            </a:r>
          </a:p>
          <a:p>
            <a:pPr marL="171450" indent="-171450" algn="just">
              <a:spcBef>
                <a:spcPts val="0"/>
              </a:spcBef>
              <a:buFont typeface="Symbol" panose="05050102010706020507" pitchFamily="18" charset="2"/>
              <a:buChar char="Þ"/>
            </a:pPr>
            <a:r>
              <a:rPr lang="fr-FR" sz="1200" b="0">
                <a:solidFill>
                  <a:schemeClr val="tx1"/>
                </a:solidFill>
              </a:rPr>
              <a:t>Dans le cadre des dossiers soumis à réglementation loi sur l’eau ou ICPE</a:t>
            </a:r>
          </a:p>
          <a:p>
            <a:pPr marL="171450" indent="-171450" algn="just">
              <a:spcBef>
                <a:spcPts val="0"/>
              </a:spcBef>
              <a:buFont typeface="Symbol" panose="05050102010706020507" pitchFamily="18" charset="2"/>
              <a:buChar char="Þ"/>
            </a:pPr>
            <a:r>
              <a:rPr lang="fr-FR" sz="1200" b="0">
                <a:solidFill>
                  <a:schemeClr val="tx1"/>
                </a:solidFill>
              </a:rPr>
              <a:t>Sur l’ensemble du périmètre du SAGE</a:t>
            </a:r>
          </a:p>
          <a:p>
            <a:pPr algn="just"/>
            <a:r>
              <a:rPr lang="fr-FR" sz="1200">
                <a:solidFill>
                  <a:schemeClr val="tx1"/>
                </a:solidFill>
              </a:rPr>
              <a:t>Communes et leurs groupements invités à définir une stratégie foncière pour faciliter gestion / restauration des MA et des ZH</a:t>
            </a:r>
            <a:endParaRPr lang="fr-FR" sz="1200"/>
          </a:p>
        </p:txBody>
      </p:sp>
      <p:pic>
        <p:nvPicPr>
          <p:cNvPr id="2" name="Image 1">
            <a:extLst>
              <a:ext uri="{FF2B5EF4-FFF2-40B4-BE49-F238E27FC236}">
                <a16:creationId xmlns:a16="http://schemas.microsoft.com/office/drawing/2014/main" id="{0BF0A695-39F0-74AB-5987-4510BE13B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7704" y="1607944"/>
            <a:ext cx="398938" cy="422756"/>
          </a:xfrm>
          <a:prstGeom prst="rect">
            <a:avLst/>
          </a:prstGeom>
        </p:spPr>
      </p:pic>
      <p:pic>
        <p:nvPicPr>
          <p:cNvPr id="44" name="Image 43">
            <a:extLst>
              <a:ext uri="{FF2B5EF4-FFF2-40B4-BE49-F238E27FC236}">
                <a16:creationId xmlns:a16="http://schemas.microsoft.com/office/drawing/2014/main" id="{D429CF9B-017E-5A0B-FF4E-DF4E9A661D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76115" y="4667990"/>
            <a:ext cx="356834" cy="103294"/>
          </a:xfrm>
          <a:prstGeom prst="rect">
            <a:avLst/>
          </a:prstGeom>
        </p:spPr>
      </p:pic>
      <p:pic>
        <p:nvPicPr>
          <p:cNvPr id="46" name="Image 45">
            <a:extLst>
              <a:ext uri="{FF2B5EF4-FFF2-40B4-BE49-F238E27FC236}">
                <a16:creationId xmlns:a16="http://schemas.microsoft.com/office/drawing/2014/main" id="{B78441D6-BF07-814C-43A7-63FCBA80C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07480" y="4785564"/>
            <a:ext cx="1425469" cy="166439"/>
          </a:xfrm>
          <a:prstGeom prst="rect">
            <a:avLst/>
          </a:prstGeom>
        </p:spPr>
      </p:pic>
      <p:sp>
        <p:nvSpPr>
          <p:cNvPr id="47" name="Espace réservé du texte 8">
            <a:extLst>
              <a:ext uri="{FF2B5EF4-FFF2-40B4-BE49-F238E27FC236}">
                <a16:creationId xmlns:a16="http://schemas.microsoft.com/office/drawing/2014/main" id="{3D8EAE0C-EF1A-8E2E-8C70-CC47C7DB40B6}"/>
              </a:ext>
            </a:extLst>
          </p:cNvPr>
          <p:cNvSpPr txBox="1">
            <a:spLocks/>
          </p:cNvSpPr>
          <p:nvPr/>
        </p:nvSpPr>
        <p:spPr bwMode="auto">
          <a:xfrm>
            <a:off x="129549" y="423348"/>
            <a:ext cx="888490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47" rtl="0" eaLnBrk="0" fontAlgn="base" hangingPunct="0">
              <a:spcBef>
                <a:spcPts val="900"/>
              </a:spcBef>
              <a:spcAft>
                <a:spcPct val="0"/>
              </a:spcAft>
              <a:defRPr sz="1600" b="1" kern="1200">
                <a:solidFill>
                  <a:schemeClr val="accent2"/>
                </a:solidFill>
                <a:latin typeface="+mj-lt"/>
                <a:ea typeface="+mn-ea"/>
                <a:cs typeface="+mn-cs"/>
              </a:defRPr>
            </a:lvl1pPr>
            <a:lvl2pPr algn="ctr" defTabSz="513147" rtl="0" eaLnBrk="0" fontAlgn="base" hangingPunct="0">
              <a:spcBef>
                <a:spcPts val="450"/>
              </a:spcBef>
              <a:spcAft>
                <a:spcPct val="0"/>
              </a:spcAft>
              <a:defRPr sz="975" kern="1200">
                <a:solidFill>
                  <a:schemeClr val="tx1"/>
                </a:solidFill>
                <a:latin typeface="+mn-lt"/>
                <a:ea typeface="+mn-ea"/>
                <a:cs typeface="+mn-cs"/>
              </a:defRPr>
            </a:lvl2pPr>
            <a:lvl3pPr marL="80961" indent="-80961" algn="ctr" defTabSz="513147"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47" rtl="0" eaLnBrk="0" fontAlgn="base" hangingPunct="0">
              <a:spcBef>
                <a:spcPct val="0"/>
              </a:spcBef>
              <a:spcAft>
                <a:spcPct val="0"/>
              </a:spcAft>
              <a:defRPr sz="750" kern="1200">
                <a:solidFill>
                  <a:schemeClr val="tx1"/>
                </a:solidFill>
                <a:latin typeface="+mn-lt"/>
                <a:ea typeface="+mn-ea"/>
                <a:cs typeface="+mn-cs"/>
              </a:defRPr>
            </a:lvl4pPr>
            <a:lvl5pPr algn="ctr" defTabSz="513147" rtl="0" eaLnBrk="0" fontAlgn="base" hangingPunct="0">
              <a:spcBef>
                <a:spcPct val="0"/>
              </a:spcBef>
              <a:spcAft>
                <a:spcPct val="0"/>
              </a:spcAft>
              <a:defRPr sz="750" kern="1200">
                <a:solidFill>
                  <a:schemeClr val="tx1"/>
                </a:solidFill>
                <a:latin typeface="+mn-lt"/>
                <a:ea typeface="+mn-ea"/>
                <a:cs typeface="+mn-cs"/>
              </a:defRPr>
            </a:lvl5pPr>
            <a:lvl6pPr marL="1414393"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80"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defTabSz="513160"/>
            <a:r>
              <a:rPr lang="fr-FR" sz="1200"/>
              <a:t>Issu du SAGE 2015:</a:t>
            </a:r>
          </a:p>
          <a:p>
            <a:pPr algn="just"/>
            <a:r>
              <a:rPr lang="fr-FR" sz="1200">
                <a:solidFill>
                  <a:schemeClr val="tx1"/>
                </a:solidFill>
              </a:rPr>
              <a:t>Poursuivre et renforcer les programmes de restauration hydromorphologique des cours d’eau</a:t>
            </a:r>
          </a:p>
          <a:p>
            <a:pPr algn="just"/>
            <a:r>
              <a:rPr lang="fr-FR" sz="1200">
                <a:solidFill>
                  <a:schemeClr val="tx1"/>
                </a:solidFill>
              </a:rPr>
              <a:t>Interdire l’accès direct des animaux aux cours d’eau - Règle</a:t>
            </a:r>
            <a:endParaRPr lang="fr-FR" sz="1200"/>
          </a:p>
        </p:txBody>
      </p:sp>
      <p:sp>
        <p:nvSpPr>
          <p:cNvPr id="3" name="ZoneTexte 2">
            <a:extLst>
              <a:ext uri="{FF2B5EF4-FFF2-40B4-BE49-F238E27FC236}">
                <a16:creationId xmlns:a16="http://schemas.microsoft.com/office/drawing/2014/main" id="{45A83666-BBD6-7EC0-226D-ED16A9C8DFDF}"/>
              </a:ext>
            </a:extLst>
          </p:cNvPr>
          <p:cNvSpPr txBox="1"/>
          <p:nvPr/>
        </p:nvSpPr>
        <p:spPr>
          <a:xfrm>
            <a:off x="6099142" y="1208178"/>
            <a:ext cx="2915309" cy="769441"/>
          </a:xfrm>
          <a:prstGeom prst="rect">
            <a:avLst/>
          </a:prstGeom>
          <a:noFill/>
        </p:spPr>
        <p:txBody>
          <a:bodyPr wrap="square" lIns="36000" tIns="0" rIns="36000" bIns="0" rtlCol="0">
            <a:spAutoFit/>
          </a:bodyPr>
          <a:lstStyle/>
          <a:p>
            <a:r>
              <a:rPr lang="fr-FR" sz="1200" b="0" u="sng">
                <a:solidFill>
                  <a:schemeClr val="tx1"/>
                </a:solidFill>
                <a:latin typeface="+mn-lt"/>
              </a:rPr>
              <a:t>Eléments structurants du paysage</a:t>
            </a:r>
            <a:r>
              <a:rPr lang="fr-FR" sz="1200" b="0">
                <a:solidFill>
                  <a:schemeClr val="tx1"/>
                </a:solidFill>
                <a:latin typeface="+mn-lt"/>
              </a:rPr>
              <a:t> : rôle dans la protection et la régulation des milieux aquatiques (haies, talus, mares…)</a:t>
            </a:r>
          </a:p>
          <a:p>
            <a:endParaRPr lang="fr-FR" sz="1400" err="1"/>
          </a:p>
        </p:txBody>
      </p:sp>
    </p:spTree>
    <p:custDataLst>
      <p:tags r:id="rId1"/>
    </p:custDataLst>
    <p:extLst>
      <p:ext uri="{BB962C8B-B14F-4D97-AF65-F5344CB8AC3E}">
        <p14:creationId xmlns:p14="http://schemas.microsoft.com/office/powerpoint/2010/main" val="25885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B67B7-9CC3-5D48-305A-102789D6447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CC3393A-C4A1-6764-ABF2-62FCA9AB3A8B}"/>
              </a:ext>
            </a:extLst>
          </p:cNvPr>
          <p:cNvSpPr>
            <a:spLocks noGrp="1"/>
          </p:cNvSpPr>
          <p:nvPr>
            <p:ph type="title"/>
            <p:custDataLst>
              <p:tags r:id="rId2"/>
            </p:custDataLst>
          </p:nvPr>
        </p:nvSpPr>
        <p:spPr>
          <a:xfrm>
            <a:off x="222779" y="191497"/>
            <a:ext cx="8135541" cy="400110"/>
          </a:xfrm>
        </p:spPr>
        <p:txBody>
          <a:bodyPr/>
          <a:lstStyle/>
          <a:p>
            <a:r>
              <a:rPr lang="fr-FR" sz="1300">
                <a:solidFill>
                  <a:schemeClr val="tx2"/>
                </a:solidFill>
                <a:latin typeface="+mj-lt"/>
                <a:ea typeface="+mn-ea"/>
                <a:cs typeface="+mn-cs"/>
              </a:rPr>
              <a:t>Orientation 6 : préserver et restaurer les cours d’eau</a:t>
            </a:r>
            <a:br>
              <a:rPr lang="fr-FR" sz="1300">
                <a:solidFill>
                  <a:schemeClr val="tx2"/>
                </a:solidFill>
                <a:latin typeface="+mj-lt"/>
                <a:ea typeface="+mn-ea"/>
                <a:cs typeface="+mn-cs"/>
              </a:rPr>
            </a:br>
            <a:r>
              <a:rPr lang="fr-FR" sz="1300" i="1">
                <a:solidFill>
                  <a:schemeClr val="tx2"/>
                </a:solidFill>
                <a:latin typeface="+mj-lt"/>
                <a:ea typeface="+mn-ea"/>
                <a:cs typeface="+mn-cs"/>
              </a:rPr>
              <a:t>(suite)</a:t>
            </a:r>
          </a:p>
        </p:txBody>
      </p:sp>
      <p:sp>
        <p:nvSpPr>
          <p:cNvPr id="9" name="Espace réservé du texte 8">
            <a:extLst>
              <a:ext uri="{FF2B5EF4-FFF2-40B4-BE49-F238E27FC236}">
                <a16:creationId xmlns:a16="http://schemas.microsoft.com/office/drawing/2014/main" id="{3BBF75F3-BBEE-8770-64D5-FFA25EEDA175}"/>
              </a:ext>
            </a:extLst>
          </p:cNvPr>
          <p:cNvSpPr>
            <a:spLocks noGrp="1"/>
          </p:cNvSpPr>
          <p:nvPr>
            <p:ph type="body" sz="quarter" idx="14"/>
          </p:nvPr>
        </p:nvSpPr>
        <p:spPr>
          <a:xfrm>
            <a:off x="129025" y="911728"/>
            <a:ext cx="6011766" cy="3318857"/>
          </a:xfrm>
        </p:spPr>
        <p:txBody>
          <a:bodyPr/>
          <a:lstStyle/>
          <a:p>
            <a:pPr algn="just" defTabSz="513160"/>
            <a:r>
              <a:rPr lang="fr-FR" sz="1200"/>
              <a:t>Issu du SAGE 2015:</a:t>
            </a:r>
          </a:p>
          <a:p>
            <a:pPr algn="just"/>
            <a:r>
              <a:rPr lang="fr-FR" sz="1200">
                <a:solidFill>
                  <a:schemeClr val="tx1"/>
                </a:solidFill>
              </a:rPr>
              <a:t>Limiter l’impact de la pêche sur les peuplements de civelles dans l’estuaire de la Vilaine</a:t>
            </a:r>
          </a:p>
          <a:p>
            <a:pPr algn="just">
              <a:spcAft>
                <a:spcPts val="600"/>
              </a:spcAft>
            </a:pPr>
            <a:r>
              <a:rPr lang="fr-FR" sz="1200" b="0">
                <a:solidFill>
                  <a:schemeClr val="tx1"/>
                </a:solidFill>
              </a:rPr>
              <a:t>Service de l’Etat appelés à instaurer un moratoire sur la pêche à la civelle dans l’estuaire jusqu’à la réalisation d’analyses plus détaillées sur les quotas et leurs impacts</a:t>
            </a:r>
          </a:p>
          <a:p>
            <a:pPr algn="just">
              <a:spcAft>
                <a:spcPts val="600"/>
              </a:spcAft>
            </a:pPr>
            <a:r>
              <a:rPr lang="fr-FR" sz="1200">
                <a:solidFill>
                  <a:schemeClr val="tx1"/>
                </a:solidFill>
              </a:rPr>
              <a:t>Poursuivre le suivi morphologique de l’estuaire et de la baie de Vilaine</a:t>
            </a:r>
          </a:p>
          <a:p>
            <a:pPr algn="just"/>
            <a:endParaRPr lang="fr-FR" sz="1200">
              <a:solidFill>
                <a:schemeClr val="tx1"/>
              </a:solidFill>
            </a:endParaRPr>
          </a:p>
          <a:p>
            <a:pPr lvl="2" indent="0" algn="just">
              <a:buNone/>
            </a:pPr>
            <a:endParaRPr lang="fr-FR" sz="1200">
              <a:solidFill>
                <a:schemeClr val="tx1"/>
              </a:solidFill>
            </a:endParaRPr>
          </a:p>
          <a:p>
            <a:pPr algn="just"/>
            <a:endParaRPr lang="fr-FR" sz="1200">
              <a:solidFill>
                <a:schemeClr val="tx1"/>
              </a:solidFill>
            </a:endParaRPr>
          </a:p>
          <a:p>
            <a:pPr algn="just"/>
            <a:endParaRPr lang="fr-FR" sz="1200">
              <a:solidFill>
                <a:schemeClr val="tx1"/>
              </a:solidFill>
            </a:endParaRPr>
          </a:p>
          <a:p>
            <a:pPr algn="just"/>
            <a:endParaRPr lang="fr-FR" sz="1200"/>
          </a:p>
          <a:p>
            <a:pPr algn="just"/>
            <a:endParaRPr lang="fr-FR" sz="1200"/>
          </a:p>
        </p:txBody>
      </p:sp>
      <p:pic>
        <p:nvPicPr>
          <p:cNvPr id="3" name="Image 2">
            <a:extLst>
              <a:ext uri="{FF2B5EF4-FFF2-40B4-BE49-F238E27FC236}">
                <a16:creationId xmlns:a16="http://schemas.microsoft.com/office/drawing/2014/main" id="{E1EFEBB4-7159-2159-D6EB-C2B7FE23B7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773893" y="586370"/>
            <a:ext cx="3739379" cy="2804534"/>
          </a:xfrm>
          <a:prstGeom prst="rect">
            <a:avLst/>
          </a:prstGeom>
        </p:spPr>
      </p:pic>
      <p:pic>
        <p:nvPicPr>
          <p:cNvPr id="5" name="Image 4">
            <a:extLst>
              <a:ext uri="{FF2B5EF4-FFF2-40B4-BE49-F238E27FC236}">
                <a16:creationId xmlns:a16="http://schemas.microsoft.com/office/drawing/2014/main" id="{253BA31F-32E5-FCCC-B81A-CD6EA13C8C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7048" y="2758494"/>
            <a:ext cx="4082181" cy="2296227"/>
          </a:xfrm>
          <a:prstGeom prst="rect">
            <a:avLst/>
          </a:prstGeom>
        </p:spPr>
      </p:pic>
    </p:spTree>
    <p:custDataLst>
      <p:tags r:id="rId1"/>
    </p:custDataLst>
    <p:extLst>
      <p:ext uri="{BB962C8B-B14F-4D97-AF65-F5344CB8AC3E}">
        <p14:creationId xmlns:p14="http://schemas.microsoft.com/office/powerpoint/2010/main" val="86750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4C8C9-109C-FD3D-B102-776D1936D855}"/>
            </a:ext>
          </a:extLst>
        </p:cNvPr>
        <p:cNvGrpSpPr/>
        <p:nvPr/>
      </p:nvGrpSpPr>
      <p:grpSpPr>
        <a:xfrm>
          <a:off x="0" y="0"/>
          <a:ext cx="0" cy="0"/>
          <a:chOff x="0" y="0"/>
          <a:chExt cx="0" cy="0"/>
        </a:xfrm>
      </p:grpSpPr>
      <p:pic>
        <p:nvPicPr>
          <p:cNvPr id="8" name="Image 7" descr="Une image contenant carte&#10;&#10;Description générée automatiquement">
            <a:extLst>
              <a:ext uri="{FF2B5EF4-FFF2-40B4-BE49-F238E27FC236}">
                <a16:creationId xmlns:a16="http://schemas.microsoft.com/office/drawing/2014/main" id="{33AB8D74-303B-0A37-F586-0FAAA3EF6A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723002" y="1919136"/>
            <a:ext cx="4420998" cy="3032866"/>
          </a:xfrm>
          <a:prstGeom prst="rect">
            <a:avLst/>
          </a:prstGeom>
          <a:ln>
            <a:noFill/>
          </a:ln>
          <a:extLst>
            <a:ext uri="{53640926-AAD7-44D8-BBD7-CCE9431645EC}">
              <a14:shadowObscured xmlns:a14="http://schemas.microsoft.com/office/drawing/2010/main"/>
            </a:ext>
          </a:extLst>
        </p:spPr>
      </p:pic>
      <p:sp>
        <p:nvSpPr>
          <p:cNvPr id="4" name="Titre 3">
            <a:extLst>
              <a:ext uri="{FF2B5EF4-FFF2-40B4-BE49-F238E27FC236}">
                <a16:creationId xmlns:a16="http://schemas.microsoft.com/office/drawing/2014/main" id="{4B923659-4408-3642-D279-91731C8853F7}"/>
              </a:ext>
            </a:extLst>
          </p:cNvPr>
          <p:cNvSpPr>
            <a:spLocks noGrp="1"/>
          </p:cNvSpPr>
          <p:nvPr>
            <p:ph type="title"/>
            <p:custDataLst>
              <p:tags r:id="rId2"/>
            </p:custDataLst>
          </p:nvPr>
        </p:nvSpPr>
        <p:spPr>
          <a:xfrm>
            <a:off x="222779" y="191498"/>
            <a:ext cx="8135541" cy="200055"/>
          </a:xfrm>
        </p:spPr>
        <p:txBody>
          <a:bodyPr/>
          <a:lstStyle/>
          <a:p>
            <a:r>
              <a:rPr lang="fr-FR" sz="1300">
                <a:solidFill>
                  <a:schemeClr val="tx2"/>
                </a:solidFill>
                <a:latin typeface="+mj-lt"/>
                <a:ea typeface="+mn-ea"/>
                <a:cs typeface="+mn-cs"/>
              </a:rPr>
              <a:t>Orientation 7 : restaurer la continuité écologique</a:t>
            </a:r>
          </a:p>
        </p:txBody>
      </p:sp>
      <p:sp>
        <p:nvSpPr>
          <p:cNvPr id="9" name="Espace réservé du texte 8">
            <a:extLst>
              <a:ext uri="{FF2B5EF4-FFF2-40B4-BE49-F238E27FC236}">
                <a16:creationId xmlns:a16="http://schemas.microsoft.com/office/drawing/2014/main" id="{3DD64244-AC97-CB9E-47B9-2D64043AF7B2}"/>
              </a:ext>
            </a:extLst>
          </p:cNvPr>
          <p:cNvSpPr>
            <a:spLocks noGrp="1"/>
          </p:cNvSpPr>
          <p:nvPr>
            <p:ph type="body" sz="quarter" idx="14"/>
          </p:nvPr>
        </p:nvSpPr>
        <p:spPr>
          <a:xfrm>
            <a:off x="222780" y="647912"/>
            <a:ext cx="5686921" cy="2903115"/>
          </a:xfrm>
        </p:spPr>
        <p:txBody>
          <a:bodyPr/>
          <a:lstStyle/>
          <a:p>
            <a:pPr algn="just"/>
            <a:r>
              <a:rPr lang="fr-FR" sz="1200"/>
              <a:t>Issu du SAGE 2015 :</a:t>
            </a:r>
          </a:p>
          <a:p>
            <a:pPr algn="just"/>
            <a:r>
              <a:rPr lang="fr-FR" sz="1200">
                <a:solidFill>
                  <a:schemeClr val="tx1"/>
                </a:solidFill>
              </a:rPr>
              <a:t>Restaurer la continuité écologique</a:t>
            </a:r>
          </a:p>
          <a:p>
            <a:pPr marL="171446" indent="-171446" algn="just">
              <a:buFont typeface="Symbol" panose="05050102010706020507" pitchFamily="18" charset="2"/>
              <a:buChar char="Þ"/>
            </a:pPr>
            <a:r>
              <a:rPr lang="fr-FR" sz="1200" b="0">
                <a:solidFill>
                  <a:schemeClr val="tx1"/>
                </a:solidFill>
                <a:latin typeface="+mn-lt"/>
              </a:rPr>
              <a:t>Groupement de CT actualisent stratégies de restauration de la continuité écologique et poursuivent les opérations de restauration de la continuité écologique dans le cadre des programmes d’actions MA</a:t>
            </a:r>
          </a:p>
          <a:p>
            <a:pPr marL="171446" indent="-171446" algn="just">
              <a:buFont typeface="Symbol" panose="05050102010706020507" pitchFamily="18" charset="2"/>
              <a:buChar char="Þ"/>
            </a:pPr>
            <a:r>
              <a:rPr lang="fr-FR" sz="1200" b="0">
                <a:solidFill>
                  <a:schemeClr val="tx1"/>
                </a:solidFill>
                <a:latin typeface="+mn-lt"/>
              </a:rPr>
              <a:t>Structure porteuse du SAGE suit l’avancement de la restauration de la continuité écologique</a:t>
            </a:r>
          </a:p>
          <a:p>
            <a:pPr marL="171446" indent="-171446" algn="just">
              <a:buFont typeface="Symbol" panose="05050102010706020507" pitchFamily="18" charset="2"/>
              <a:buChar char="Þ"/>
            </a:pPr>
            <a:r>
              <a:rPr lang="fr-FR" sz="1200" b="0">
                <a:solidFill>
                  <a:schemeClr val="tx1"/>
                </a:solidFill>
                <a:latin typeface="+mn-lt"/>
              </a:rPr>
              <a:t>Gestionnaires de grands barrages sont incités à mieux intégrer enjeux écologiques dans la gestion de ces ouvrages</a:t>
            </a:r>
          </a:p>
          <a:p>
            <a:pPr algn="just"/>
            <a:r>
              <a:rPr lang="fr-FR" sz="1200">
                <a:solidFill>
                  <a:schemeClr val="tx1"/>
                </a:solidFill>
              </a:rPr>
              <a:t>Instaurer un règlement d’eau pour le barrage d’Arzal</a:t>
            </a:r>
          </a:p>
          <a:p>
            <a:pPr marL="171446" indent="-171446" algn="just">
              <a:buFont typeface="Symbol" panose="05050102010706020507" pitchFamily="18" charset="2"/>
              <a:buChar char="Þ"/>
            </a:pPr>
            <a:r>
              <a:rPr lang="fr-FR" sz="1200" b="0">
                <a:solidFill>
                  <a:schemeClr val="tx1"/>
                </a:solidFill>
                <a:latin typeface="+mn-lt"/>
              </a:rPr>
              <a:t>Services de l’Etat élaborent règlement d’eau du barrage conciliant les nombreux usages et le fonctionnement écologique de l’estuaire</a:t>
            </a:r>
          </a:p>
          <a:p>
            <a:pPr algn="just"/>
            <a:endParaRPr lang="fr-FR" sz="1200"/>
          </a:p>
        </p:txBody>
      </p:sp>
      <p:sp>
        <p:nvSpPr>
          <p:cNvPr id="10" name="ZoneTexte 9">
            <a:extLst>
              <a:ext uri="{FF2B5EF4-FFF2-40B4-BE49-F238E27FC236}">
                <a16:creationId xmlns:a16="http://schemas.microsoft.com/office/drawing/2014/main" id="{CCCFC4E3-7FFA-C4B8-9B97-FE561C30C861}"/>
              </a:ext>
            </a:extLst>
          </p:cNvPr>
          <p:cNvSpPr txBox="1"/>
          <p:nvPr/>
        </p:nvSpPr>
        <p:spPr>
          <a:xfrm>
            <a:off x="5905850" y="4952002"/>
            <a:ext cx="2197916" cy="138499"/>
          </a:xfrm>
          <a:prstGeom prst="rect">
            <a:avLst/>
          </a:prstGeom>
          <a:noFill/>
        </p:spPr>
        <p:txBody>
          <a:bodyPr wrap="square" lIns="36000" tIns="0" rIns="36000" bIns="0" rtlCol="0">
            <a:spAutoFit/>
          </a:bodyPr>
          <a:lstStyle/>
          <a:p>
            <a:pPr algn="ctr"/>
            <a:r>
              <a:rPr lang="fr-FR" sz="900"/>
              <a:t>Obstacles à l’écoulement des cours d’eau</a:t>
            </a:r>
          </a:p>
        </p:txBody>
      </p:sp>
      <p:pic>
        <p:nvPicPr>
          <p:cNvPr id="11" name="Picture 5">
            <a:extLst>
              <a:ext uri="{FF2B5EF4-FFF2-40B4-BE49-F238E27FC236}">
                <a16:creationId xmlns:a16="http://schemas.microsoft.com/office/drawing/2014/main" id="{5C03038B-B09C-91AF-5127-2D9E255ADD9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44081" y="66789"/>
            <a:ext cx="2467747" cy="18498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5510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4C8C9-109C-FD3D-B102-776D1936D85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B923659-4408-3642-D279-91731C8853F7}"/>
              </a:ext>
            </a:extLst>
          </p:cNvPr>
          <p:cNvSpPr>
            <a:spLocks noGrp="1"/>
          </p:cNvSpPr>
          <p:nvPr>
            <p:ph type="title"/>
            <p:custDataLst>
              <p:tags r:id="rId2"/>
            </p:custDataLst>
          </p:nvPr>
        </p:nvSpPr>
        <p:spPr>
          <a:xfrm>
            <a:off x="222778" y="191497"/>
            <a:ext cx="8135541" cy="400110"/>
          </a:xfrm>
        </p:spPr>
        <p:txBody>
          <a:bodyPr/>
          <a:lstStyle/>
          <a:p>
            <a:r>
              <a:rPr lang="fr-FR" sz="1300">
                <a:solidFill>
                  <a:schemeClr val="tx2"/>
                </a:solidFill>
                <a:latin typeface="+mj-lt"/>
                <a:ea typeface="+mn-ea"/>
                <a:cs typeface="+mn-cs"/>
              </a:rPr>
              <a:t>Orientation 8 : éviter d'impacter les  zones humides dont les marais, et compenser les impacts résiduels non évitables</a:t>
            </a:r>
          </a:p>
        </p:txBody>
      </p:sp>
      <p:sp>
        <p:nvSpPr>
          <p:cNvPr id="9" name="Espace réservé du texte 8">
            <a:extLst>
              <a:ext uri="{FF2B5EF4-FFF2-40B4-BE49-F238E27FC236}">
                <a16:creationId xmlns:a16="http://schemas.microsoft.com/office/drawing/2014/main" id="{3DD64244-AC97-CB9E-47B9-2D64043AF7B2}"/>
              </a:ext>
            </a:extLst>
          </p:cNvPr>
          <p:cNvSpPr>
            <a:spLocks noGrp="1"/>
          </p:cNvSpPr>
          <p:nvPr>
            <p:ph type="body" sz="quarter" idx="14"/>
          </p:nvPr>
        </p:nvSpPr>
        <p:spPr>
          <a:xfrm>
            <a:off x="222778" y="697178"/>
            <a:ext cx="6122363" cy="5498941"/>
          </a:xfrm>
        </p:spPr>
        <p:txBody>
          <a:bodyPr/>
          <a:lstStyle/>
          <a:p>
            <a:pPr algn="just"/>
            <a:r>
              <a:rPr lang="fr-FR" sz="1200"/>
              <a:t>Issu du SAGE 2015:</a:t>
            </a:r>
          </a:p>
          <a:p>
            <a:pPr algn="just"/>
            <a:r>
              <a:rPr lang="fr-FR" sz="1200">
                <a:solidFill>
                  <a:schemeClr val="tx1"/>
                </a:solidFill>
              </a:rPr>
              <a:t>Gérer, valoriser et restaurer les zones humides </a:t>
            </a:r>
          </a:p>
          <a:p>
            <a:pPr marL="171450" indent="-171450" algn="just">
              <a:buFont typeface="Symbol" panose="05050102010706020507" pitchFamily="18" charset="2"/>
              <a:buChar char="Þ"/>
            </a:pPr>
            <a:r>
              <a:rPr lang="fr-FR" sz="1200" b="0">
                <a:solidFill>
                  <a:schemeClr val="tx1"/>
                </a:solidFill>
                <a:latin typeface="+mn-lt"/>
              </a:rPr>
              <a:t>Intégration de mesures de restauration des zones humides dans les programmes d’actions</a:t>
            </a:r>
          </a:p>
          <a:p>
            <a:pPr marL="171450" indent="-171450" algn="just">
              <a:buFont typeface="Symbol" panose="05050102010706020507" pitchFamily="18" charset="2"/>
              <a:buChar char="Þ"/>
            </a:pPr>
            <a:r>
              <a:rPr lang="fr-FR" sz="1200" b="0">
                <a:solidFill>
                  <a:schemeClr val="tx1"/>
                </a:solidFill>
                <a:latin typeface="+mn-lt"/>
              </a:rPr>
              <a:t>Sensibilisation des propriétaires et gestionnaires sur les pratiques et valorisation des outils d’accompagnement (foncier, dispositifs financiers, etc.)</a:t>
            </a:r>
          </a:p>
          <a:p>
            <a:pPr algn="just"/>
            <a:r>
              <a:rPr lang="fr-FR" sz="1200"/>
              <a:t>Issu du SAGE 2015, avec un renforcement :</a:t>
            </a:r>
          </a:p>
          <a:p>
            <a:pPr algn="just"/>
            <a:r>
              <a:rPr lang="fr-FR" sz="1200">
                <a:solidFill>
                  <a:schemeClr val="tx1"/>
                </a:solidFill>
              </a:rPr>
              <a:t>Protection des zones humides et des marais littoraux – Règle</a:t>
            </a:r>
          </a:p>
          <a:p>
            <a:pPr algn="just"/>
            <a:r>
              <a:rPr lang="fr-FR" sz="1200" b="0">
                <a:solidFill>
                  <a:schemeClr val="tx1"/>
                </a:solidFill>
                <a:latin typeface="+mn-lt"/>
              </a:rPr>
              <a:t>Interdiction de destruction des zones humides dès le 1</a:t>
            </a:r>
            <a:r>
              <a:rPr lang="fr-FR" sz="1200" b="0" baseline="30000">
                <a:solidFill>
                  <a:schemeClr val="tx1"/>
                </a:solidFill>
                <a:latin typeface="+mn-lt"/>
              </a:rPr>
              <a:t>er</a:t>
            </a:r>
            <a:r>
              <a:rPr lang="fr-FR" sz="1200" b="0">
                <a:solidFill>
                  <a:schemeClr val="tx1"/>
                </a:solidFill>
                <a:latin typeface="+mn-lt"/>
              </a:rPr>
              <a:t> m² sauf exceptions (enjeux de sécurité / salubrité, projets avec DUP, création de mares, adaptation / extension de bâtiments existants, entretien / réfection d’accès existants)</a:t>
            </a:r>
          </a:p>
          <a:p>
            <a:pPr algn="just"/>
            <a:r>
              <a:rPr lang="fr-FR" sz="1200">
                <a:solidFill>
                  <a:schemeClr val="tx1"/>
                </a:solidFill>
              </a:rPr>
              <a:t>Compenser les impacts non évitables sur les zones humides</a:t>
            </a:r>
          </a:p>
          <a:p>
            <a:pPr marL="171450" lvl="1" indent="-171450" algn="just">
              <a:buFont typeface="Symbol" panose="05050102010706020507" pitchFamily="18" charset="2"/>
              <a:buChar char="Þ"/>
            </a:pPr>
            <a:r>
              <a:rPr lang="fr-FR" sz="1200" b="0">
                <a:solidFill>
                  <a:schemeClr val="tx1"/>
                </a:solidFill>
                <a:latin typeface="+mn-lt"/>
              </a:rPr>
              <a:t>En cas d’impact sur les zones humides, pour les exceptions à la règle, compensation avec (cumulatif) :</a:t>
            </a:r>
          </a:p>
          <a:p>
            <a:pPr marL="252413" lvl="2" indent="-171450" algn="just">
              <a:buFont typeface="Wingdings" panose="05000000000000000000" pitchFamily="2" charset="2"/>
              <a:buChar char="§"/>
            </a:pPr>
            <a:r>
              <a:rPr lang="fr-FR" sz="1200" b="0">
                <a:solidFill>
                  <a:schemeClr val="tx1"/>
                </a:solidFill>
                <a:latin typeface="+mn-lt"/>
              </a:rPr>
              <a:t>Gain de fonctionnalité</a:t>
            </a:r>
          </a:p>
          <a:p>
            <a:pPr marL="252413" lvl="2" indent="-171450" algn="just">
              <a:buFont typeface="Wingdings" panose="05000000000000000000" pitchFamily="2" charset="2"/>
              <a:buChar char="§"/>
            </a:pPr>
            <a:r>
              <a:rPr lang="fr-FR" sz="1200" b="0">
                <a:solidFill>
                  <a:schemeClr val="tx1"/>
                </a:solidFill>
                <a:latin typeface="+mn-lt"/>
              </a:rPr>
              <a:t>Qualité de biodiversité équivalente</a:t>
            </a:r>
          </a:p>
          <a:p>
            <a:pPr marL="252413" lvl="2" indent="-171450" algn="just">
              <a:buFont typeface="Wingdings" panose="05000000000000000000" pitchFamily="2" charset="2"/>
              <a:buChar char="§"/>
            </a:pPr>
            <a:r>
              <a:rPr lang="fr-FR" sz="1200" b="0">
                <a:solidFill>
                  <a:schemeClr val="tx1"/>
                </a:solidFill>
                <a:latin typeface="+mn-lt"/>
              </a:rPr>
              <a:t>Superficie de 200%</a:t>
            </a:r>
          </a:p>
          <a:p>
            <a:pPr marL="252413" lvl="2" indent="-171450" algn="just">
              <a:buFont typeface="Wingdings" panose="05000000000000000000" pitchFamily="2" charset="2"/>
              <a:buChar char="§"/>
            </a:pPr>
            <a:r>
              <a:rPr lang="fr-FR" sz="1200" b="0">
                <a:solidFill>
                  <a:schemeClr val="tx1"/>
                </a:solidFill>
                <a:latin typeface="+mn-lt"/>
              </a:rPr>
              <a:t>Au plus près de la zone humide impactée (même bassin versant)</a:t>
            </a:r>
          </a:p>
          <a:p>
            <a:pPr algn="just"/>
            <a:endParaRPr lang="fr-FR" sz="1200">
              <a:solidFill>
                <a:schemeClr val="tx1"/>
              </a:solidFill>
            </a:endParaRPr>
          </a:p>
          <a:p>
            <a:pPr algn="just"/>
            <a:endParaRPr lang="fr-FR" sz="1200">
              <a:solidFill>
                <a:schemeClr val="tx1"/>
              </a:solidFill>
            </a:endParaRPr>
          </a:p>
          <a:p>
            <a:pPr algn="just"/>
            <a:endParaRPr lang="fr-FR" sz="1200"/>
          </a:p>
          <a:p>
            <a:pPr algn="just"/>
            <a:endParaRPr lang="fr-FR" sz="1200"/>
          </a:p>
        </p:txBody>
      </p:sp>
      <p:pic>
        <p:nvPicPr>
          <p:cNvPr id="6" name="Espace réservé pour une image  5" descr="Une image contenant herbe, plein air, nuage, terrain&#10;&#10;Le contenu généré par l’IA peut être incorrect.">
            <a:extLst>
              <a:ext uri="{FF2B5EF4-FFF2-40B4-BE49-F238E27FC236}">
                <a16:creationId xmlns:a16="http://schemas.microsoft.com/office/drawing/2014/main" id="{9330485C-8FC0-9806-F5EC-4AD3243C24FA}"/>
              </a:ext>
            </a:extLst>
          </p:cNvPr>
          <p:cNvPicPr>
            <a:picLocks noGrp="1" noChangeAspect="1"/>
          </p:cNvPicPr>
          <p:nvPr>
            <p:ph type="pic" sz="quarter" idx="13"/>
          </p:nvPr>
        </p:nvPicPr>
        <p:blipFill>
          <a:blip r:embed="rId5"/>
          <a:srcRect t="8010" b="8010"/>
          <a:stretch>
            <a:fillRect/>
          </a:stretch>
        </p:blipFill>
        <p:spPr>
          <a:xfrm>
            <a:off x="6563561" y="3626886"/>
            <a:ext cx="2412000" cy="1350000"/>
          </a:xfrm>
        </p:spPr>
      </p:pic>
      <p:pic>
        <p:nvPicPr>
          <p:cNvPr id="17" name="Espace réservé pour une image  16" descr="Une image contenant plein air, herbe, ciel, eau&#10;&#10;Le contenu généré par l’IA peut être incorrect.">
            <a:extLst>
              <a:ext uri="{FF2B5EF4-FFF2-40B4-BE49-F238E27FC236}">
                <a16:creationId xmlns:a16="http://schemas.microsoft.com/office/drawing/2014/main" id="{C55D19AA-6DD0-693D-57C4-C3ACF07D45B7}"/>
              </a:ext>
            </a:extLst>
          </p:cNvPr>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a:fillRect/>
          </a:stretch>
        </p:blipFill>
        <p:spPr>
          <a:xfrm>
            <a:off x="6563561" y="2097274"/>
            <a:ext cx="2411412" cy="1349375"/>
          </a:xfrm>
        </p:spPr>
      </p:pic>
      <p:pic>
        <p:nvPicPr>
          <p:cNvPr id="14" name="Espace réservé pour une image  13" descr="Une image contenant plein air, nuage, ciel, herbe&#10;&#10;Le contenu généré par l’IA peut être incorrect.">
            <a:extLst>
              <a:ext uri="{FF2B5EF4-FFF2-40B4-BE49-F238E27FC236}">
                <a16:creationId xmlns:a16="http://schemas.microsoft.com/office/drawing/2014/main" id="{E2E9CD4A-D85C-8CAF-8EB5-FA28E8E32193}"/>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a:stretch>
            <a:fillRect/>
          </a:stretch>
        </p:blipFill>
        <p:spPr>
          <a:xfrm>
            <a:off x="6563561" y="537623"/>
            <a:ext cx="2411412" cy="1350962"/>
          </a:xfrm>
        </p:spPr>
      </p:pic>
    </p:spTree>
    <p:custDataLst>
      <p:tags r:id="rId1"/>
    </p:custDataLst>
    <p:extLst>
      <p:ext uri="{BB962C8B-B14F-4D97-AF65-F5344CB8AC3E}">
        <p14:creationId xmlns:p14="http://schemas.microsoft.com/office/powerpoint/2010/main" val="3841391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94FBB-F74B-6D33-3317-26C27886BAB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DE7F79B-D686-8145-4751-BBC64BA734F6}"/>
              </a:ext>
            </a:extLst>
          </p:cNvPr>
          <p:cNvPicPr>
            <a:picLocks noChangeAspect="1"/>
          </p:cNvPicPr>
          <p:nvPr/>
        </p:nvPicPr>
        <p:blipFill>
          <a:blip r:embed="rId5"/>
          <a:stretch>
            <a:fillRect/>
          </a:stretch>
        </p:blipFill>
        <p:spPr>
          <a:xfrm>
            <a:off x="6084168" y="1804469"/>
            <a:ext cx="479393" cy="508014"/>
          </a:xfrm>
          <a:prstGeom prst="rect">
            <a:avLst/>
          </a:prstGeom>
        </p:spPr>
      </p:pic>
      <p:pic>
        <p:nvPicPr>
          <p:cNvPr id="13" name="Image 12">
            <a:extLst>
              <a:ext uri="{FF2B5EF4-FFF2-40B4-BE49-F238E27FC236}">
                <a16:creationId xmlns:a16="http://schemas.microsoft.com/office/drawing/2014/main" id="{72562E68-E854-A019-8600-7FBE4DA9FA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0105" y="3168768"/>
            <a:ext cx="2754869" cy="1783235"/>
          </a:xfrm>
          <a:prstGeom prst="rect">
            <a:avLst/>
          </a:prstGeom>
        </p:spPr>
      </p:pic>
      <p:sp>
        <p:nvSpPr>
          <p:cNvPr id="4" name="Titre 3">
            <a:extLst>
              <a:ext uri="{FF2B5EF4-FFF2-40B4-BE49-F238E27FC236}">
                <a16:creationId xmlns:a16="http://schemas.microsoft.com/office/drawing/2014/main" id="{CE96105C-3CF8-77D7-8FE4-BAF819A0E091}"/>
              </a:ext>
            </a:extLst>
          </p:cNvPr>
          <p:cNvSpPr>
            <a:spLocks noGrp="1"/>
          </p:cNvSpPr>
          <p:nvPr>
            <p:ph type="title"/>
            <p:custDataLst>
              <p:tags r:id="rId2"/>
            </p:custDataLst>
          </p:nvPr>
        </p:nvSpPr>
        <p:spPr>
          <a:xfrm>
            <a:off x="222779" y="191498"/>
            <a:ext cx="8135541" cy="200055"/>
          </a:xfrm>
        </p:spPr>
        <p:txBody>
          <a:bodyPr/>
          <a:lstStyle/>
          <a:p>
            <a:r>
              <a:rPr lang="fr-FR" sz="1300">
                <a:solidFill>
                  <a:schemeClr val="tx2"/>
                </a:solidFill>
                <a:latin typeface="+mj-lt"/>
                <a:ea typeface="+mn-ea"/>
                <a:cs typeface="+mn-cs"/>
              </a:rPr>
              <a:t>Orientation 9 : encadrer et gérer les plans d’eau</a:t>
            </a:r>
          </a:p>
        </p:txBody>
      </p:sp>
      <p:sp>
        <p:nvSpPr>
          <p:cNvPr id="9" name="Espace réservé du texte 8">
            <a:extLst>
              <a:ext uri="{FF2B5EF4-FFF2-40B4-BE49-F238E27FC236}">
                <a16:creationId xmlns:a16="http://schemas.microsoft.com/office/drawing/2014/main" id="{085AE792-A1F7-1A27-BA91-D0ABA0AF38F9}"/>
              </a:ext>
            </a:extLst>
          </p:cNvPr>
          <p:cNvSpPr>
            <a:spLocks noGrp="1"/>
          </p:cNvSpPr>
          <p:nvPr>
            <p:ph type="body" sz="quarter" idx="14"/>
          </p:nvPr>
        </p:nvSpPr>
        <p:spPr>
          <a:xfrm>
            <a:off x="222779" y="697180"/>
            <a:ext cx="5997326" cy="4355038"/>
          </a:xfrm>
        </p:spPr>
        <p:txBody>
          <a:bodyPr/>
          <a:lstStyle/>
          <a:p>
            <a:pPr algn="just">
              <a:spcBef>
                <a:spcPts val="600"/>
              </a:spcBef>
            </a:pPr>
            <a:r>
              <a:rPr lang="fr-FR" sz="1200"/>
              <a:t>Issu du SAGE 2015, avec un renforcement :</a:t>
            </a:r>
          </a:p>
          <a:p>
            <a:pPr algn="just">
              <a:spcBef>
                <a:spcPts val="600"/>
              </a:spcBef>
            </a:pPr>
            <a:r>
              <a:rPr lang="fr-FR" sz="1200">
                <a:solidFill>
                  <a:schemeClr val="tx1"/>
                </a:solidFill>
              </a:rPr>
              <a:t>Interdire la création ou l’extension de plans d’eau – Règle</a:t>
            </a:r>
          </a:p>
          <a:p>
            <a:pPr algn="just">
              <a:spcBef>
                <a:spcPts val="600"/>
              </a:spcBef>
            </a:pPr>
            <a:r>
              <a:rPr lang="fr-FR" sz="1200" b="0">
                <a:solidFill>
                  <a:schemeClr val="tx1"/>
                </a:solidFill>
                <a:latin typeface="+mn-lt"/>
              </a:rPr>
              <a:t>Concerne tous les plans d’eau, quelque soit la superficie, soumis ou non à la loi sur l’eau, sur l’ensemble du périmètre du SAGE, sauf exceptions</a:t>
            </a:r>
          </a:p>
          <a:p>
            <a:pPr algn="just">
              <a:spcBef>
                <a:spcPts val="600"/>
              </a:spcBef>
            </a:pPr>
            <a:r>
              <a:rPr lang="fr-FR" sz="1200"/>
              <a:t>Nouveau (issu de la stratégie) :</a:t>
            </a:r>
          </a:p>
          <a:p>
            <a:pPr algn="just">
              <a:spcBef>
                <a:spcPts val="600"/>
              </a:spcBef>
            </a:pPr>
            <a:r>
              <a:rPr lang="fr-FR" sz="1200">
                <a:solidFill>
                  <a:schemeClr val="tx1"/>
                </a:solidFill>
              </a:rPr>
              <a:t>Encadrer la création de plans d’eau et protéger les mares dans les documents d’urbanisme </a:t>
            </a:r>
          </a:p>
          <a:p>
            <a:pPr algn="just">
              <a:spcBef>
                <a:spcPts val="600"/>
              </a:spcBef>
            </a:pPr>
            <a:r>
              <a:rPr lang="fr-FR" sz="1200" b="0">
                <a:solidFill>
                  <a:schemeClr val="tx1"/>
                </a:solidFill>
                <a:latin typeface="+mn-lt"/>
              </a:rPr>
              <a:t>Dispositions spécifiques dans les documents d’urbanisme pour interdire les nouveaux plans d’eau ou extension des plans d’eau existants soumis à déclaration / autorisation loi sur l’eau </a:t>
            </a:r>
          </a:p>
          <a:p>
            <a:pPr algn="just">
              <a:spcBef>
                <a:spcPts val="600"/>
              </a:spcBef>
            </a:pPr>
            <a:r>
              <a:rPr lang="fr-FR" sz="1200" b="0">
                <a:solidFill>
                  <a:schemeClr val="tx1"/>
                </a:solidFill>
                <a:latin typeface="+mn-lt"/>
              </a:rPr>
              <a:t>Documents d’urbanisme compatibles avec objectif de préservation des mares</a:t>
            </a:r>
          </a:p>
          <a:p>
            <a:pPr algn="just">
              <a:spcBef>
                <a:spcPts val="600"/>
              </a:spcBef>
            </a:pPr>
            <a:r>
              <a:rPr lang="fr-FR" sz="1200">
                <a:solidFill>
                  <a:schemeClr val="tx1"/>
                </a:solidFill>
              </a:rPr>
              <a:t>Adapter les modalités de gestion des plans d’eau dans le cadre de la révision des règlements d’eau</a:t>
            </a:r>
          </a:p>
          <a:p>
            <a:pPr algn="just">
              <a:spcBef>
                <a:spcPts val="600"/>
              </a:spcBef>
            </a:pPr>
            <a:r>
              <a:rPr lang="fr-FR" sz="1200" b="0">
                <a:solidFill>
                  <a:schemeClr val="tx1"/>
                </a:solidFill>
                <a:latin typeface="+mn-lt"/>
              </a:rPr>
              <a:t>Services de l’Etat généralisent stratégies de mise en conformité des plans d’eau non déclarés/autorisés mais soumis à la loi sur l’eau </a:t>
            </a:r>
          </a:p>
          <a:p>
            <a:pPr algn="just">
              <a:spcBef>
                <a:spcPts val="600"/>
              </a:spcBef>
            </a:pPr>
            <a:r>
              <a:rPr lang="fr-FR" sz="1200" b="0">
                <a:solidFill>
                  <a:schemeClr val="tx1"/>
                </a:solidFill>
                <a:latin typeface="+mn-lt"/>
              </a:rPr>
              <a:t>Dans les BV en tension quantitative ou à forte densité de plans d’eau</a:t>
            </a:r>
          </a:p>
          <a:p>
            <a:pPr algn="just">
              <a:spcBef>
                <a:spcPts val="600"/>
              </a:spcBef>
            </a:pPr>
            <a:r>
              <a:rPr lang="fr-FR" sz="1200" b="0">
                <a:solidFill>
                  <a:schemeClr val="tx1"/>
                </a:solidFill>
                <a:latin typeface="+mn-lt"/>
              </a:rPr>
              <a:t>En prenant en compte niveau d’impact individuel sur les milieux</a:t>
            </a:r>
          </a:p>
          <a:p>
            <a:pPr algn="just">
              <a:spcBef>
                <a:spcPts val="600"/>
              </a:spcBef>
            </a:pPr>
            <a:r>
              <a:rPr lang="fr-FR" sz="1200" b="0">
                <a:solidFill>
                  <a:schemeClr val="tx1"/>
                </a:solidFill>
                <a:latin typeface="+mn-lt"/>
              </a:rPr>
              <a:t>=&gt; Modalités de gestion revues dans le cadre des révisions des autorisations (notamment interdiction de remplissage entre 1</a:t>
            </a:r>
            <a:r>
              <a:rPr lang="fr-FR" sz="1200" b="0" baseline="30000">
                <a:solidFill>
                  <a:schemeClr val="tx1"/>
                </a:solidFill>
                <a:latin typeface="+mn-lt"/>
              </a:rPr>
              <a:t>er</a:t>
            </a:r>
            <a:r>
              <a:rPr lang="fr-FR" sz="1200" b="0">
                <a:solidFill>
                  <a:schemeClr val="tx1"/>
                </a:solidFill>
                <a:latin typeface="+mn-lt"/>
              </a:rPr>
              <a:t> avril et 31 octobre)</a:t>
            </a:r>
          </a:p>
        </p:txBody>
      </p:sp>
      <p:pic>
        <p:nvPicPr>
          <p:cNvPr id="8" name="Espace réservé pour une image  3" descr="Une image contenant extérieur, arbre, eau, nature">
            <a:extLst>
              <a:ext uri="{FF2B5EF4-FFF2-40B4-BE49-F238E27FC236}">
                <a16:creationId xmlns:a16="http://schemas.microsoft.com/office/drawing/2014/main" id="{5FF237E4-FB86-1282-2A90-BE92D45474D7}"/>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a:stretch>
            <a:fillRect/>
          </a:stretch>
        </p:blipFill>
        <p:spPr>
          <a:xfrm>
            <a:off x="6563561" y="662998"/>
            <a:ext cx="2411412" cy="2070585"/>
          </a:xfrm>
          <a:prstGeom prst="rect">
            <a:avLst/>
          </a:prstGeom>
        </p:spPr>
      </p:pic>
    </p:spTree>
    <p:custDataLst>
      <p:tags r:id="rId1"/>
    </p:custDataLst>
    <p:extLst>
      <p:ext uri="{BB962C8B-B14F-4D97-AF65-F5344CB8AC3E}">
        <p14:creationId xmlns:p14="http://schemas.microsoft.com/office/powerpoint/2010/main" val="1185064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5246C-3682-A307-7231-BB83E9CA884B}"/>
              </a:ext>
            </a:extLst>
          </p:cNvPr>
          <p:cNvSpPr>
            <a:spLocks noGrp="1"/>
          </p:cNvSpPr>
          <p:nvPr>
            <p:ph type="title"/>
            <p:custDataLst>
              <p:tags r:id="rId2"/>
            </p:custDataLst>
          </p:nvPr>
        </p:nvSpPr>
        <p:spPr>
          <a:xfrm>
            <a:off x="683419" y="1275160"/>
            <a:ext cx="7903369" cy="1107996"/>
          </a:xfrm>
        </p:spPr>
        <p:txBody>
          <a:bodyPr rtlCol="0"/>
          <a:lstStyle/>
          <a:p>
            <a:pPr algn="ctr" defTabSz="514337" eaLnBrk="1" fontAlgn="auto" hangingPunct="1">
              <a:spcBef>
                <a:spcPts val="0"/>
              </a:spcBef>
              <a:spcAft>
                <a:spcPts val="0"/>
              </a:spcAft>
              <a:defRPr/>
            </a:pPr>
            <a:r>
              <a:rPr lang="fr-FR" dirty="0"/>
              <a:t>Présentation générale de la démarche SAGE</a:t>
            </a:r>
          </a:p>
        </p:txBody>
      </p:sp>
      <p:pic>
        <p:nvPicPr>
          <p:cNvPr id="3" name="Image 3">
            <a:extLst>
              <a:ext uri="{FF2B5EF4-FFF2-40B4-BE49-F238E27FC236}">
                <a16:creationId xmlns:a16="http://schemas.microsoft.com/office/drawing/2014/main" id="{C12DDC72-0C6B-9653-EB6E-0C07C21AD4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3813" y="619721"/>
            <a:ext cx="942975" cy="6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8474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144A3-D12E-508C-0650-710B456CAA4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7DAAF0F-B0C3-900D-6A2F-76B65C061A0E}"/>
              </a:ext>
            </a:extLst>
          </p:cNvPr>
          <p:cNvSpPr>
            <a:spLocks noGrp="1"/>
          </p:cNvSpPr>
          <p:nvPr>
            <p:ph type="title"/>
            <p:custDataLst>
              <p:tags r:id="rId2"/>
            </p:custDataLst>
          </p:nvPr>
        </p:nvSpPr>
        <p:spPr>
          <a:xfrm>
            <a:off x="222778" y="191497"/>
            <a:ext cx="8135541" cy="200055"/>
          </a:xfrm>
        </p:spPr>
        <p:txBody>
          <a:bodyPr/>
          <a:lstStyle/>
          <a:p>
            <a:r>
              <a:rPr lang="fr-FR" sz="1300">
                <a:solidFill>
                  <a:schemeClr val="tx2"/>
                </a:solidFill>
                <a:latin typeface="+mj-lt"/>
                <a:ea typeface="+mn-ea"/>
                <a:cs typeface="+mn-cs"/>
              </a:rPr>
              <a:t>Orientation 10 : Préserver et restaurer les éléments structurants du paysage</a:t>
            </a:r>
          </a:p>
        </p:txBody>
      </p:sp>
      <p:sp>
        <p:nvSpPr>
          <p:cNvPr id="9" name="Espace réservé du texte 8">
            <a:extLst>
              <a:ext uri="{FF2B5EF4-FFF2-40B4-BE49-F238E27FC236}">
                <a16:creationId xmlns:a16="http://schemas.microsoft.com/office/drawing/2014/main" id="{DD246A3C-E0D8-8B13-320C-39BB6B4FE722}"/>
              </a:ext>
            </a:extLst>
          </p:cNvPr>
          <p:cNvSpPr>
            <a:spLocks noGrp="1"/>
          </p:cNvSpPr>
          <p:nvPr>
            <p:ph type="body" sz="quarter" idx="14"/>
          </p:nvPr>
        </p:nvSpPr>
        <p:spPr>
          <a:xfrm>
            <a:off x="93395" y="526852"/>
            <a:ext cx="5936551" cy="4154984"/>
          </a:xfrm>
        </p:spPr>
        <p:txBody>
          <a:bodyPr/>
          <a:lstStyle/>
          <a:p>
            <a:pPr algn="just">
              <a:spcBef>
                <a:spcPts val="600"/>
              </a:spcBef>
            </a:pPr>
            <a:r>
              <a:rPr lang="fr-FR" sz="1100"/>
              <a:t>Issu du SAGE 2015</a:t>
            </a:r>
          </a:p>
          <a:p>
            <a:pPr algn="just">
              <a:spcBef>
                <a:spcPts val="600"/>
              </a:spcBef>
            </a:pPr>
            <a:r>
              <a:rPr lang="fr-FR" sz="1100">
                <a:solidFill>
                  <a:schemeClr val="tx1"/>
                </a:solidFill>
                <a:latin typeface="+mn-lt"/>
              </a:rPr>
              <a:t>Gérer et restaurer les éléments structurants du paysage</a:t>
            </a:r>
          </a:p>
          <a:p>
            <a:pPr marL="171450" indent="-171450" algn="just">
              <a:spcBef>
                <a:spcPts val="600"/>
              </a:spcBef>
              <a:buFont typeface="Symbol" panose="05050102010706020507" pitchFamily="18" charset="2"/>
              <a:buChar char="Þ"/>
            </a:pPr>
            <a:r>
              <a:rPr lang="fr-FR" sz="1100" b="0">
                <a:solidFill>
                  <a:schemeClr val="tx1"/>
                </a:solidFill>
                <a:latin typeface="+mn-lt"/>
              </a:rPr>
              <a:t>Mesures favorables à gestion durable du bocage (MAEC, PSE, filières de valorisation du bocage ) et mesures de restauration du bocage avec rôle </a:t>
            </a:r>
            <a:r>
              <a:rPr lang="fr-FR" sz="1100" b="0" err="1">
                <a:solidFill>
                  <a:schemeClr val="tx1"/>
                </a:solidFill>
                <a:latin typeface="+mn-lt"/>
              </a:rPr>
              <a:t>anti-érosif</a:t>
            </a:r>
            <a:r>
              <a:rPr lang="fr-FR" sz="1100" b="0">
                <a:solidFill>
                  <a:schemeClr val="tx1"/>
                </a:solidFill>
                <a:latin typeface="+mn-lt"/>
              </a:rPr>
              <a:t> à cibler sur secteurs à enjeux ruissellement </a:t>
            </a:r>
          </a:p>
          <a:p>
            <a:pPr marL="171450" indent="-171450" algn="just">
              <a:spcBef>
                <a:spcPts val="600"/>
              </a:spcBef>
              <a:buFont typeface="Symbol" panose="05050102010706020507" pitchFamily="18" charset="2"/>
              <a:buChar char="Þ"/>
            </a:pPr>
            <a:r>
              <a:rPr lang="fr-FR" sz="1100" b="0">
                <a:solidFill>
                  <a:schemeClr val="tx1"/>
                </a:solidFill>
                <a:latin typeface="+mn-lt"/>
              </a:rPr>
              <a:t>Poursuivre mise en place commissions bocage communales pour suivi arasement</a:t>
            </a:r>
          </a:p>
          <a:p>
            <a:pPr algn="just">
              <a:spcBef>
                <a:spcPts val="1200"/>
              </a:spcBef>
            </a:pPr>
            <a:r>
              <a:rPr lang="fr-FR" sz="1200"/>
              <a:t>Nouveau (issu de la stratégie)</a:t>
            </a:r>
          </a:p>
          <a:p>
            <a:pPr algn="just">
              <a:spcBef>
                <a:spcPts val="600"/>
              </a:spcBef>
            </a:pPr>
            <a:r>
              <a:rPr lang="fr-FR" sz="1100">
                <a:solidFill>
                  <a:schemeClr val="tx1"/>
                </a:solidFill>
                <a:latin typeface="+mn-lt"/>
              </a:rPr>
              <a:t>Interdiction de destruction des éléments structurants du paysage – Règle 11</a:t>
            </a:r>
          </a:p>
          <a:p>
            <a:pPr marL="171450" indent="-171450" algn="just">
              <a:spcBef>
                <a:spcPts val="600"/>
              </a:spcBef>
              <a:buFont typeface="Symbol" panose="05050102010706020507" pitchFamily="18" charset="2"/>
              <a:buChar char="Þ"/>
            </a:pPr>
            <a:r>
              <a:rPr lang="fr-FR" sz="1100" b="0">
                <a:solidFill>
                  <a:schemeClr val="tx1"/>
                </a:solidFill>
                <a:latin typeface="+mn-lt"/>
                <a:sym typeface="Symbol" panose="05050102010706020507" pitchFamily="18" charset="2"/>
              </a:rPr>
              <a:t>Interdiction s</a:t>
            </a:r>
            <a:r>
              <a:rPr lang="fr-FR" sz="1100" b="0">
                <a:solidFill>
                  <a:schemeClr val="tx1"/>
                </a:solidFill>
                <a:latin typeface="+mn-lt"/>
              </a:rPr>
              <a:t>ur zones identifiées sur carte (enjeu érosion) / Exceptions (DUP, sécurité et salubrité, impossibilité technico-économique projet développement éco) et sous conditions de compensation. Haies BCAE et travaux restauration milieux aquatiques non concernés.</a:t>
            </a:r>
          </a:p>
          <a:p>
            <a:pPr algn="just">
              <a:spcBef>
                <a:spcPts val="600"/>
              </a:spcBef>
            </a:pPr>
            <a:r>
              <a:rPr lang="fr-FR" sz="1100">
                <a:solidFill>
                  <a:schemeClr val="tx1"/>
                </a:solidFill>
                <a:latin typeface="+mn-lt"/>
              </a:rPr>
              <a:t>Compenser les impacts non évitables sur les éléments structurants du paysage</a:t>
            </a:r>
          </a:p>
          <a:p>
            <a:pPr marL="171450" indent="-171450" algn="just">
              <a:spcBef>
                <a:spcPts val="600"/>
              </a:spcBef>
              <a:buFont typeface="Symbol" panose="05050102010706020507" pitchFamily="18" charset="2"/>
              <a:buChar char="Þ"/>
            </a:pPr>
            <a:r>
              <a:rPr lang="fr-FR" sz="1100" b="0">
                <a:solidFill>
                  <a:schemeClr val="tx1"/>
                </a:solidFill>
                <a:latin typeface="+mn-lt"/>
              </a:rPr>
              <a:t>Destructions liées à travaux soumis à Code de l’environnement ou projets ICPE</a:t>
            </a:r>
          </a:p>
          <a:p>
            <a:pPr marL="171450" indent="-171450" algn="just">
              <a:spcBef>
                <a:spcPts val="600"/>
              </a:spcBef>
              <a:buFont typeface="Symbol" panose="05050102010706020507" pitchFamily="18" charset="2"/>
              <a:buChar char="Þ"/>
            </a:pPr>
            <a:r>
              <a:rPr lang="fr-FR" sz="1100" b="0">
                <a:solidFill>
                  <a:schemeClr val="tx1"/>
                </a:solidFill>
                <a:latin typeface="+mn-lt"/>
              </a:rPr>
              <a:t>Compensation = à 400 % du linéaire impacté, fonctionnalités équivalentes ou &gt; aux éléments détruits, proche de la zone impactée (même BV ou à proximité)</a:t>
            </a:r>
          </a:p>
          <a:p>
            <a:pPr algn="just">
              <a:spcBef>
                <a:spcPts val="600"/>
              </a:spcBef>
            </a:pPr>
            <a:r>
              <a:rPr lang="fr-FR" sz="1100">
                <a:solidFill>
                  <a:schemeClr val="tx1"/>
                </a:solidFill>
                <a:latin typeface="+mn-lt"/>
              </a:rPr>
              <a:t>Étendre les bandes végétalisées dans les secteurs sensibles au ruissellement et à l’érosion</a:t>
            </a:r>
          </a:p>
          <a:p>
            <a:pPr marL="171450" indent="-171450" algn="just">
              <a:spcBef>
                <a:spcPts val="600"/>
              </a:spcBef>
              <a:buFont typeface="Symbol" panose="05050102010706020507" pitchFamily="18" charset="2"/>
              <a:buChar char="Þ"/>
            </a:pPr>
            <a:r>
              <a:rPr lang="fr-FR" sz="1100" b="0">
                <a:solidFill>
                  <a:schemeClr val="tx1"/>
                </a:solidFill>
                <a:latin typeface="+mn-lt"/>
                <a:sym typeface="Symbol" panose="05050102010706020507" pitchFamily="18" charset="2"/>
              </a:rPr>
              <a:t>Préconisation bandes enherbées &gt; 5 m le long cours d’eau sur parcelles à risque transfert identifiées via DPR2 et dans secteurs sensibles à érosion – Délai de 3 ans pour transmettre à l’Etat parcelles identifiées pour intégration dans PAR Nitrates</a:t>
            </a:r>
            <a:endParaRPr lang="fr-FR" sz="1100"/>
          </a:p>
        </p:txBody>
      </p:sp>
      <p:pic>
        <p:nvPicPr>
          <p:cNvPr id="2052" name="Picture 4" descr="Image 1, Image">
            <a:extLst>
              <a:ext uri="{FF2B5EF4-FFF2-40B4-BE49-F238E27FC236}">
                <a16:creationId xmlns:a16="http://schemas.microsoft.com/office/drawing/2014/main" id="{22215D0C-798C-B253-16F4-5555CAD2E3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9947" y="2499742"/>
            <a:ext cx="3097140" cy="257829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8943A516-1670-0C26-2BA4-78D72D4D3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31745" y="556954"/>
            <a:ext cx="3018859" cy="1698108"/>
          </a:xfrm>
          <a:prstGeom prst="rect">
            <a:avLst/>
          </a:prstGeom>
        </p:spPr>
      </p:pic>
      <p:pic>
        <p:nvPicPr>
          <p:cNvPr id="2" name="Image 1">
            <a:extLst>
              <a:ext uri="{FF2B5EF4-FFF2-40B4-BE49-F238E27FC236}">
                <a16:creationId xmlns:a16="http://schemas.microsoft.com/office/drawing/2014/main" id="{3CCD0E23-0CEF-4295-FF2A-A93F12B4DA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8418" y="2889385"/>
            <a:ext cx="398938" cy="422756"/>
          </a:xfrm>
          <a:prstGeom prst="rect">
            <a:avLst/>
          </a:prstGeom>
        </p:spPr>
      </p:pic>
    </p:spTree>
    <p:custDataLst>
      <p:tags r:id="rId1"/>
    </p:custDataLst>
    <p:extLst>
      <p:ext uri="{BB962C8B-B14F-4D97-AF65-F5344CB8AC3E}">
        <p14:creationId xmlns:p14="http://schemas.microsoft.com/office/powerpoint/2010/main" val="1130984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BEF6B-894E-762E-9D99-39AE953B917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814B70C-BEBF-68A6-92A0-A55FC4464AC6}"/>
              </a:ext>
            </a:extLst>
          </p:cNvPr>
          <p:cNvSpPr>
            <a:spLocks noGrp="1"/>
          </p:cNvSpPr>
          <p:nvPr>
            <p:ph type="title"/>
            <p:custDataLst>
              <p:tags r:id="rId2"/>
            </p:custDataLst>
          </p:nvPr>
        </p:nvSpPr>
        <p:spPr>
          <a:xfrm>
            <a:off x="222779" y="191498"/>
            <a:ext cx="8135541" cy="200055"/>
          </a:xfrm>
        </p:spPr>
        <p:txBody>
          <a:bodyPr/>
          <a:lstStyle/>
          <a:p>
            <a:r>
              <a:rPr lang="fr-FR" sz="1300">
                <a:solidFill>
                  <a:schemeClr val="tx2"/>
                </a:solidFill>
                <a:latin typeface="+mj-lt"/>
                <a:ea typeface="+mn-ea"/>
                <a:cs typeface="+mn-cs"/>
              </a:rPr>
              <a:t>Orientation 11 : préserver les secteurs de tête de de bassin versant</a:t>
            </a:r>
          </a:p>
        </p:txBody>
      </p:sp>
      <p:sp>
        <p:nvSpPr>
          <p:cNvPr id="9" name="Espace réservé du texte 8">
            <a:extLst>
              <a:ext uri="{FF2B5EF4-FFF2-40B4-BE49-F238E27FC236}">
                <a16:creationId xmlns:a16="http://schemas.microsoft.com/office/drawing/2014/main" id="{54B2FBF2-F942-C1C1-2E09-1A93C691D7F1}"/>
              </a:ext>
            </a:extLst>
          </p:cNvPr>
          <p:cNvSpPr>
            <a:spLocks noGrp="1"/>
          </p:cNvSpPr>
          <p:nvPr>
            <p:ph type="body" sz="quarter" idx="14"/>
          </p:nvPr>
        </p:nvSpPr>
        <p:spPr>
          <a:xfrm>
            <a:off x="222779" y="697179"/>
            <a:ext cx="6122363" cy="3323987"/>
          </a:xfrm>
        </p:spPr>
        <p:txBody>
          <a:bodyPr/>
          <a:lstStyle/>
          <a:p>
            <a:pPr algn="just"/>
            <a:r>
              <a:rPr lang="fr-FR" sz="1200"/>
              <a:t>Issu du SAGE 2015 :</a:t>
            </a:r>
          </a:p>
          <a:p>
            <a:pPr algn="just"/>
            <a:r>
              <a:rPr lang="fr-FR" sz="1200">
                <a:solidFill>
                  <a:schemeClr val="tx1"/>
                </a:solidFill>
              </a:rPr>
              <a:t>Caractériser les têtes de bassin versant et prioriser les actions</a:t>
            </a:r>
          </a:p>
          <a:p>
            <a:pPr algn="just"/>
            <a:r>
              <a:rPr lang="fr-FR" sz="1200" b="0">
                <a:solidFill>
                  <a:schemeClr val="tx1"/>
                </a:solidFill>
                <a:latin typeface="+mn-lt"/>
              </a:rPr>
              <a:t>Structure porteuse du SAGE étudie les têtes de BV pour mieux les caractériser (pressions, vulnérabilité) et les hiérarchiser</a:t>
            </a:r>
          </a:p>
          <a:p>
            <a:pPr marL="214313" indent="-214313" algn="just">
              <a:buFont typeface="Symbol" panose="05050102010706020507" pitchFamily="18" charset="2"/>
              <a:buChar char="Þ"/>
            </a:pPr>
            <a:r>
              <a:rPr lang="fr-FR" sz="1200" b="0">
                <a:solidFill>
                  <a:schemeClr val="tx1"/>
                </a:solidFill>
                <a:latin typeface="+mn-lt"/>
              </a:rPr>
              <a:t>Priorisation à prendre en compte dans les programmes d’actions MA</a:t>
            </a:r>
          </a:p>
          <a:p>
            <a:pPr marL="214313" indent="-214313" algn="just">
              <a:buFont typeface="Symbol" panose="05050102010706020507" pitchFamily="18" charset="2"/>
              <a:buChar char="Þ"/>
            </a:pPr>
            <a:r>
              <a:rPr lang="fr-FR" sz="1200" b="0">
                <a:solidFill>
                  <a:schemeClr val="tx1"/>
                </a:solidFill>
                <a:latin typeface="+mn-lt"/>
              </a:rPr>
              <a:t>Têtes de bassin prises en compte dans les différents volets (restauration morphologique, continuité, gestion des ZH et des éléments structurants du paysage, gestion quantitative, …) </a:t>
            </a:r>
          </a:p>
          <a:p>
            <a:pPr marL="214313" indent="-214313" algn="just">
              <a:buFont typeface="Symbol" panose="05050102010706020507" pitchFamily="18" charset="2"/>
              <a:buChar char="Þ"/>
            </a:pPr>
            <a:r>
              <a:rPr lang="fr-FR" sz="1200" b="0">
                <a:solidFill>
                  <a:schemeClr val="tx1"/>
                </a:solidFill>
                <a:latin typeface="+mn-lt"/>
              </a:rPr>
              <a:t>Programmes milieux aquatiques intègrent aussi des actions de </a:t>
            </a:r>
            <a:r>
              <a:rPr lang="fr-FR" sz="1200" b="0" err="1">
                <a:solidFill>
                  <a:schemeClr val="tx1"/>
                </a:solidFill>
                <a:latin typeface="+mn-lt"/>
              </a:rPr>
              <a:t>désimperméabilisation</a:t>
            </a:r>
            <a:r>
              <a:rPr lang="fr-FR" sz="1200" b="0">
                <a:solidFill>
                  <a:schemeClr val="tx1"/>
                </a:solidFill>
                <a:latin typeface="+mn-lt"/>
              </a:rPr>
              <a:t> des sols des têtes de bassin</a:t>
            </a:r>
            <a:endParaRPr lang="fr-FR" sz="1200">
              <a:solidFill>
                <a:schemeClr val="tx1"/>
              </a:solidFill>
            </a:endParaRPr>
          </a:p>
          <a:p>
            <a:pPr algn="just"/>
            <a:endParaRPr lang="fr-FR" sz="1200">
              <a:solidFill>
                <a:schemeClr val="tx1"/>
              </a:solidFill>
            </a:endParaRPr>
          </a:p>
          <a:p>
            <a:pPr algn="just"/>
            <a:endParaRPr lang="fr-FR" sz="1200"/>
          </a:p>
          <a:p>
            <a:pPr algn="just"/>
            <a:endParaRPr lang="fr-FR" sz="1200"/>
          </a:p>
        </p:txBody>
      </p:sp>
      <p:pic>
        <p:nvPicPr>
          <p:cNvPr id="10" name="Image 9" descr="Une image contenant herbe, arbre, extérieur, plante&#10;&#10;Description générée automatiquement">
            <a:extLst>
              <a:ext uri="{FF2B5EF4-FFF2-40B4-BE49-F238E27FC236}">
                <a16:creationId xmlns:a16="http://schemas.microsoft.com/office/drawing/2014/main" id="{64421AF3-E307-8B5E-7CF4-671D714690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8739" y="603748"/>
            <a:ext cx="1587974" cy="2117299"/>
          </a:xfrm>
          <a:prstGeom prst="rect">
            <a:avLst/>
          </a:prstGeom>
        </p:spPr>
      </p:pic>
      <p:pic>
        <p:nvPicPr>
          <p:cNvPr id="12" name="Image 11" descr="Une image contenant herbe, ciel, extérieur, nature&#10;&#10;Description générée automatiquement">
            <a:extLst>
              <a:ext uri="{FF2B5EF4-FFF2-40B4-BE49-F238E27FC236}">
                <a16:creationId xmlns:a16="http://schemas.microsoft.com/office/drawing/2014/main" id="{B2428139-A823-8E19-DD19-3C737EFA88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92140" y="3081913"/>
            <a:ext cx="2578928" cy="1934196"/>
          </a:xfrm>
          <a:prstGeom prst="rect">
            <a:avLst/>
          </a:prstGeom>
        </p:spPr>
      </p:pic>
      <p:pic>
        <p:nvPicPr>
          <p:cNvPr id="13" name="Image 12">
            <a:extLst>
              <a:ext uri="{FF2B5EF4-FFF2-40B4-BE49-F238E27FC236}">
                <a16:creationId xmlns:a16="http://schemas.microsoft.com/office/drawing/2014/main" id="{D425CDB3-6ED5-FBB2-E131-54493A130C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7564" y="3047846"/>
            <a:ext cx="2753141" cy="1954334"/>
          </a:xfrm>
          <a:prstGeom prst="rect">
            <a:avLst/>
          </a:prstGeom>
        </p:spPr>
      </p:pic>
      <p:grpSp>
        <p:nvGrpSpPr>
          <p:cNvPr id="15" name="Groupe 9">
            <a:extLst>
              <a:ext uri="{FF2B5EF4-FFF2-40B4-BE49-F238E27FC236}">
                <a16:creationId xmlns:a16="http://schemas.microsoft.com/office/drawing/2014/main" id="{D5F0DD2A-42C1-F8B1-DD84-199AB5D0FE62}"/>
              </a:ext>
            </a:extLst>
          </p:cNvPr>
          <p:cNvGrpSpPr>
            <a:grpSpLocks/>
          </p:cNvGrpSpPr>
          <p:nvPr/>
        </p:nvGrpSpPr>
        <p:grpSpPr bwMode="auto">
          <a:xfrm>
            <a:off x="113883" y="3147814"/>
            <a:ext cx="3151761" cy="1868295"/>
            <a:chOff x="8566281" y="923204"/>
            <a:chExt cx="3625719" cy="2032247"/>
          </a:xfrm>
        </p:grpSpPr>
        <p:pic>
          <p:nvPicPr>
            <p:cNvPr id="16" name="Image 10">
              <a:extLst>
                <a:ext uri="{FF2B5EF4-FFF2-40B4-BE49-F238E27FC236}">
                  <a16:creationId xmlns:a16="http://schemas.microsoft.com/office/drawing/2014/main" id="{E622A546-6C5C-9AFC-DCB3-1C280D914F7D}"/>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566281" y="923204"/>
              <a:ext cx="3625719" cy="20322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ZoneTexte 11">
              <a:extLst>
                <a:ext uri="{FF2B5EF4-FFF2-40B4-BE49-F238E27FC236}">
                  <a16:creationId xmlns:a16="http://schemas.microsoft.com/office/drawing/2014/main" id="{3482E255-E0E9-08E7-D3B8-71D57F981581}"/>
                </a:ext>
              </a:extLst>
            </p:cNvPr>
            <p:cNvSpPr txBox="1">
              <a:spLocks noChangeArrowheads="1"/>
            </p:cNvSpPr>
            <p:nvPr/>
          </p:nvSpPr>
          <p:spPr bwMode="auto">
            <a:xfrm>
              <a:off x="9743818" y="2678452"/>
              <a:ext cx="2448182" cy="212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fr-FR" altLang="fr-FR" sz="800" b="1" i="1">
                  <a:solidFill>
                    <a:schemeClr val="bg1"/>
                  </a:solidFill>
                </a:rPr>
                <a:t>SIBV </a:t>
              </a:r>
              <a:r>
                <a:rPr lang="fr-FR" altLang="fr-FR" sz="800" b="1" i="1" err="1">
                  <a:solidFill>
                    <a:schemeClr val="bg1"/>
                  </a:solidFill>
                </a:rPr>
                <a:t>Flume</a:t>
              </a:r>
              <a:endParaRPr lang="fr-FR" altLang="fr-FR" sz="800" b="1" i="1">
                <a:solidFill>
                  <a:schemeClr val="bg1"/>
                </a:solidFill>
              </a:endParaRPr>
            </a:p>
          </p:txBody>
        </p:sp>
      </p:grpSp>
    </p:spTree>
    <p:custDataLst>
      <p:tags r:id="rId1"/>
    </p:custDataLst>
    <p:extLst>
      <p:ext uri="{BB962C8B-B14F-4D97-AF65-F5344CB8AC3E}">
        <p14:creationId xmlns:p14="http://schemas.microsoft.com/office/powerpoint/2010/main" val="4050761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D0C5F-E835-D41B-A73F-A942FC1D5DC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483B8BD-D65E-86E5-0E53-3D705F28CC63}"/>
              </a:ext>
            </a:extLst>
          </p:cNvPr>
          <p:cNvSpPr>
            <a:spLocks noGrp="1"/>
          </p:cNvSpPr>
          <p:nvPr>
            <p:ph type="title"/>
            <p:custDataLst>
              <p:tags r:id="rId2"/>
            </p:custDataLst>
          </p:nvPr>
        </p:nvSpPr>
        <p:spPr>
          <a:xfrm>
            <a:off x="222778" y="191497"/>
            <a:ext cx="8135541" cy="200055"/>
          </a:xfrm>
        </p:spPr>
        <p:txBody>
          <a:bodyPr/>
          <a:lstStyle/>
          <a:p>
            <a:r>
              <a:rPr lang="fr-FR" sz="1300">
                <a:solidFill>
                  <a:schemeClr val="tx2"/>
                </a:solidFill>
                <a:latin typeface="+mj-lt"/>
                <a:ea typeface="+mn-ea"/>
                <a:cs typeface="+mn-cs"/>
              </a:rPr>
              <a:t>Orientation 12 : lutter contre les espèces exotiques envahissantes</a:t>
            </a:r>
          </a:p>
        </p:txBody>
      </p:sp>
      <p:sp>
        <p:nvSpPr>
          <p:cNvPr id="9" name="Espace réservé du texte 8">
            <a:extLst>
              <a:ext uri="{FF2B5EF4-FFF2-40B4-BE49-F238E27FC236}">
                <a16:creationId xmlns:a16="http://schemas.microsoft.com/office/drawing/2014/main" id="{CE120572-95FB-B275-A520-5E1D2011F4A5}"/>
              </a:ext>
            </a:extLst>
          </p:cNvPr>
          <p:cNvSpPr>
            <a:spLocks noGrp="1"/>
          </p:cNvSpPr>
          <p:nvPr>
            <p:ph type="body" sz="quarter" idx="14"/>
          </p:nvPr>
        </p:nvSpPr>
        <p:spPr>
          <a:xfrm>
            <a:off x="168439" y="942958"/>
            <a:ext cx="6122363" cy="3254737"/>
          </a:xfrm>
        </p:spPr>
        <p:txBody>
          <a:bodyPr/>
          <a:lstStyle/>
          <a:p>
            <a:pPr algn="just"/>
            <a:r>
              <a:rPr lang="fr-FR" sz="1200"/>
              <a:t>Issu du SAGE 2015:</a:t>
            </a:r>
          </a:p>
          <a:p>
            <a:pPr algn="just"/>
            <a:endParaRPr lang="fr-FR" sz="600">
              <a:solidFill>
                <a:schemeClr val="tx1"/>
              </a:solidFill>
            </a:endParaRPr>
          </a:p>
          <a:p>
            <a:pPr algn="just"/>
            <a:r>
              <a:rPr lang="fr-FR" sz="1200">
                <a:solidFill>
                  <a:schemeClr val="tx1"/>
                </a:solidFill>
              </a:rPr>
              <a:t>Interdire l’implantation d’espèces exotiques</a:t>
            </a:r>
          </a:p>
          <a:p>
            <a:pPr marL="171450" indent="-171450" algn="just">
              <a:buFont typeface="Symbol" panose="05050102010706020507" pitchFamily="18" charset="2"/>
              <a:buChar char="Þ"/>
            </a:pPr>
            <a:r>
              <a:rPr lang="fr-FR" sz="1200" b="0">
                <a:solidFill>
                  <a:schemeClr val="tx1"/>
                </a:solidFill>
                <a:latin typeface="+mn-lt"/>
              </a:rPr>
              <a:t>Incitation pour que les documents d’urbanisme comprennent des listes d’espèces interdites</a:t>
            </a:r>
          </a:p>
          <a:p>
            <a:pPr marL="171450" indent="-171450" algn="just">
              <a:buFont typeface="Symbol" panose="05050102010706020507" pitchFamily="18" charset="2"/>
              <a:buChar char="Þ"/>
            </a:pPr>
            <a:r>
              <a:rPr lang="fr-FR" sz="1200" b="0">
                <a:solidFill>
                  <a:schemeClr val="tx1"/>
                </a:solidFill>
                <a:latin typeface="+mn-lt"/>
              </a:rPr>
              <a:t>Incitation pour que les règlements de lotissement, les cahiers des charges de ZAC utilisent ces listes</a:t>
            </a:r>
          </a:p>
          <a:p>
            <a:pPr algn="just"/>
            <a:r>
              <a:rPr lang="fr-FR" sz="1200">
                <a:solidFill>
                  <a:schemeClr val="tx1"/>
                </a:solidFill>
              </a:rPr>
              <a:t>Limiter le risque de prolifération</a:t>
            </a:r>
          </a:p>
          <a:p>
            <a:pPr marL="171450" indent="-171450" algn="just">
              <a:buFont typeface="Symbol" panose="05050102010706020507" pitchFamily="18" charset="2"/>
              <a:buChar char="Þ"/>
            </a:pPr>
            <a:r>
              <a:rPr lang="fr-FR" sz="1200" b="0">
                <a:solidFill>
                  <a:schemeClr val="tx1"/>
                </a:solidFill>
                <a:latin typeface="+mn-lt"/>
              </a:rPr>
              <a:t>Tout porteur de projet doit intégrer le risque de propagation </a:t>
            </a:r>
          </a:p>
          <a:p>
            <a:pPr algn="just"/>
            <a:endParaRPr lang="fr-FR" sz="1200">
              <a:solidFill>
                <a:schemeClr val="tx1"/>
              </a:solidFill>
            </a:endParaRPr>
          </a:p>
          <a:p>
            <a:pPr algn="just"/>
            <a:endParaRPr lang="fr-FR" sz="1200"/>
          </a:p>
          <a:p>
            <a:pPr algn="just"/>
            <a:endParaRPr lang="fr-FR" sz="1200"/>
          </a:p>
        </p:txBody>
      </p:sp>
      <p:pic>
        <p:nvPicPr>
          <p:cNvPr id="6" name="Espace réservé pour une image  5">
            <a:extLst>
              <a:ext uri="{FF2B5EF4-FFF2-40B4-BE49-F238E27FC236}">
                <a16:creationId xmlns:a16="http://schemas.microsoft.com/office/drawing/2014/main" id="{D2593E36-1D1E-C1F2-E564-A47982201DA7}"/>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p:blipFill>
        <p:spPr>
          <a:xfrm>
            <a:off x="6563561" y="3626886"/>
            <a:ext cx="2412000" cy="1350000"/>
          </a:xfrm>
        </p:spPr>
      </p:pic>
      <p:pic>
        <p:nvPicPr>
          <p:cNvPr id="17" name="Espace réservé pour une image  16">
            <a:extLst>
              <a:ext uri="{FF2B5EF4-FFF2-40B4-BE49-F238E27FC236}">
                <a16:creationId xmlns:a16="http://schemas.microsoft.com/office/drawing/2014/main" id="{349B49E9-F032-02C1-C98D-6EAF9852D29B}"/>
              </a:ext>
            </a:extLst>
          </p:cNvPr>
          <p:cNvPicPr>
            <a:picLocks noGrp="1" noChangeAspect="1"/>
          </p:cNvPicPr>
          <p:nvPr>
            <p:ph type="pic" sz="quarter" idx="16"/>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6563561" y="2097274"/>
            <a:ext cx="2411412" cy="1349375"/>
          </a:xfrm>
        </p:spPr>
      </p:pic>
      <p:pic>
        <p:nvPicPr>
          <p:cNvPr id="14" name="Espace réservé pour une image  13">
            <a:extLst>
              <a:ext uri="{FF2B5EF4-FFF2-40B4-BE49-F238E27FC236}">
                <a16:creationId xmlns:a16="http://schemas.microsoft.com/office/drawing/2014/main" id="{C2D8A712-F8A3-ED79-67EA-AD8422A4713A}"/>
              </a:ext>
            </a:extLst>
          </p:cNvPr>
          <p:cNvPicPr>
            <a:picLocks noGrp="1" noChangeAspect="1"/>
          </p:cNvPicPr>
          <p:nvPr>
            <p:ph type="pic" sz="quarter" idx="12"/>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6563561" y="537623"/>
            <a:ext cx="2411412" cy="1350962"/>
          </a:xfrm>
        </p:spPr>
      </p:pic>
      <p:pic>
        <p:nvPicPr>
          <p:cNvPr id="2" name="Image 1">
            <a:extLst>
              <a:ext uri="{FF2B5EF4-FFF2-40B4-BE49-F238E27FC236}">
                <a16:creationId xmlns:a16="http://schemas.microsoft.com/office/drawing/2014/main" id="{550DC9B2-5CD6-32EE-5F6F-7DC3C2AE3CD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89103" y="1001726"/>
            <a:ext cx="398938" cy="422756"/>
          </a:xfrm>
          <a:prstGeom prst="rect">
            <a:avLst/>
          </a:prstGeom>
        </p:spPr>
      </p:pic>
    </p:spTree>
    <p:custDataLst>
      <p:tags r:id="rId1"/>
    </p:custDataLst>
    <p:extLst>
      <p:ext uri="{BB962C8B-B14F-4D97-AF65-F5344CB8AC3E}">
        <p14:creationId xmlns:p14="http://schemas.microsoft.com/office/powerpoint/2010/main" val="1001355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9F3B4-A984-EC36-0F0C-55C3A9D2ADA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99B30A9-1AA2-79FC-FE6A-F5AE640E5C72}"/>
              </a:ext>
            </a:extLst>
          </p:cNvPr>
          <p:cNvSpPr>
            <a:spLocks noGrp="1"/>
          </p:cNvSpPr>
          <p:nvPr>
            <p:ph type="title"/>
            <p:custDataLst>
              <p:tags r:id="rId2"/>
            </p:custDataLst>
          </p:nvPr>
        </p:nvSpPr>
        <p:spPr>
          <a:xfrm>
            <a:off x="404811" y="348086"/>
            <a:ext cx="8135541" cy="646331"/>
          </a:xfrm>
        </p:spPr>
        <p:txBody>
          <a:bodyPr/>
          <a:lstStyle/>
          <a:p>
            <a:r>
              <a:rPr lang="fr-FR" sz="1300">
                <a:solidFill>
                  <a:schemeClr val="tx2"/>
                </a:solidFill>
                <a:latin typeface="+mj-lt"/>
                <a:ea typeface="+mn-ea"/>
                <a:cs typeface="+mn-cs"/>
              </a:rPr>
              <a:t>Orientation 13 : mettre en place une gestion hydraulique des marais rétro-littoraux, porteuse de gains écologiques et fonctionnels, tout en étant respectueuse des usages </a:t>
            </a:r>
            <a:r>
              <a:rPr lang="fr-FR" sz="1400" b="1">
                <a:solidFill>
                  <a:srgbClr val="FFFFFF"/>
                </a:solidFill>
                <a:effectLst/>
                <a:latin typeface="Segoe UI" panose="020B0502040204020203" pitchFamily="34" charset="0"/>
                <a:ea typeface="Times New Roman" panose="02020603050405020304" pitchFamily="18" charset="0"/>
              </a:rPr>
              <a:t>: maintenir et développer une agriculture viable et garante d’un bon état des eaux</a:t>
            </a:r>
            <a:endParaRPr lang="fr-FR" sz="1400"/>
          </a:p>
        </p:txBody>
      </p:sp>
      <p:pic>
        <p:nvPicPr>
          <p:cNvPr id="3" name="Espace réservé pour une image  2" descr="Une image contenant nuage, ciel, plein air, paysage&#10;&#10;Le contenu généré par l’IA peut être incorrect.">
            <a:extLst>
              <a:ext uri="{FF2B5EF4-FFF2-40B4-BE49-F238E27FC236}">
                <a16:creationId xmlns:a16="http://schemas.microsoft.com/office/drawing/2014/main" id="{6FD36CF8-CEE9-2242-AF79-0C4318F57680}"/>
              </a:ext>
            </a:extLst>
          </p:cNvPr>
          <p:cNvPicPr>
            <a:picLocks noGrp="1" noChangeAspect="1"/>
          </p:cNvPicPr>
          <p:nvPr>
            <p:ph type="pic" sz="quarter" idx="12"/>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35"/>
          <a:stretch/>
        </p:blipFill>
        <p:spPr>
          <a:xfrm>
            <a:off x="1056395" y="1115522"/>
            <a:ext cx="6832375" cy="2115507"/>
          </a:xfrm>
        </p:spPr>
      </p:pic>
      <p:sp>
        <p:nvSpPr>
          <p:cNvPr id="2" name="Espace réservé du texte 8">
            <a:extLst>
              <a:ext uri="{FF2B5EF4-FFF2-40B4-BE49-F238E27FC236}">
                <a16:creationId xmlns:a16="http://schemas.microsoft.com/office/drawing/2014/main" id="{55C24CDB-3CFA-43D1-CD51-5ACCAF4368DD}"/>
              </a:ext>
            </a:extLst>
          </p:cNvPr>
          <p:cNvSpPr txBox="1">
            <a:spLocks/>
          </p:cNvSpPr>
          <p:nvPr/>
        </p:nvSpPr>
        <p:spPr bwMode="auto">
          <a:xfrm>
            <a:off x="457258" y="3352134"/>
            <a:ext cx="8229481"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r>
              <a:rPr lang="fr-FR" sz="1200"/>
              <a:t>Issu du SAGE 2015 + compatibilité avec le SDAGE</a:t>
            </a:r>
          </a:p>
          <a:p>
            <a:pPr algn="just"/>
            <a:endParaRPr lang="fr-FR" sz="1050">
              <a:effectLst/>
              <a:latin typeface="Segoe UI" panose="020B0502040204020203"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fr-FR" sz="1200" b="0">
                <a:solidFill>
                  <a:schemeClr val="tx1"/>
                </a:solidFill>
                <a:latin typeface="+mn-lt"/>
              </a:rPr>
              <a:t> acquisition de connaissances sur le fonctionnement des marais rétro-littoraux : état des lieux et diagnostic des enjeux de gestion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endParaRPr lang="fr-FR" sz="1200" b="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a:solidFill>
                  <a:schemeClr val="tx1"/>
                </a:solidFill>
                <a:latin typeface="+mn-lt"/>
                <a:sym typeface="Wingdings" panose="05000000000000000000" pitchFamily="2" charset="2"/>
              </a:rPr>
              <a:t></a:t>
            </a:r>
            <a:r>
              <a:rPr lang="fr-FR" sz="1200" b="0">
                <a:solidFill>
                  <a:schemeClr val="tx1"/>
                </a:solidFill>
                <a:latin typeface="+mn-lt"/>
              </a:rPr>
              <a:t> plans de gestion durable conciliant les usages et les enjeux écologiques et en cohérence avec les DOCOB Natura 2000</a:t>
            </a:r>
          </a:p>
          <a:p>
            <a:pPr algn="just"/>
            <a:endParaRPr lang="fr-FR" sz="1200"/>
          </a:p>
        </p:txBody>
      </p:sp>
    </p:spTree>
    <p:custDataLst>
      <p:tags r:id="rId1"/>
    </p:custDataLst>
    <p:extLst>
      <p:ext uri="{BB962C8B-B14F-4D97-AF65-F5344CB8AC3E}">
        <p14:creationId xmlns:p14="http://schemas.microsoft.com/office/powerpoint/2010/main" val="1950484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30F1-15CA-F02F-2F33-EA3BB3B9E3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CFD4996-4C00-F76D-106A-A8869EFA250F}"/>
              </a:ext>
            </a:extLst>
          </p:cNvPr>
          <p:cNvSpPr>
            <a:spLocks noGrp="1"/>
          </p:cNvSpPr>
          <p:nvPr>
            <p:ph type="title"/>
            <p:custDataLst>
              <p:tags r:id="rId2"/>
            </p:custDataLst>
          </p:nvPr>
        </p:nvSpPr>
        <p:spPr>
          <a:xfrm>
            <a:off x="683419" y="1275160"/>
            <a:ext cx="7903369" cy="553998"/>
          </a:xfrm>
        </p:spPr>
        <p:txBody>
          <a:bodyPr rtlCol="0"/>
          <a:lstStyle/>
          <a:p>
            <a:pPr algn="ctr" defTabSz="514337" eaLnBrk="1" fontAlgn="auto" hangingPunct="1">
              <a:spcBef>
                <a:spcPts val="0"/>
              </a:spcBef>
              <a:spcAft>
                <a:spcPts val="0"/>
              </a:spcAft>
              <a:defRPr/>
            </a:pPr>
            <a:r>
              <a:rPr lang="fr-FR"/>
              <a:t>La gestion quantitative</a:t>
            </a:r>
          </a:p>
        </p:txBody>
      </p:sp>
      <p:pic>
        <p:nvPicPr>
          <p:cNvPr id="3" name="Image 3">
            <a:extLst>
              <a:ext uri="{FF2B5EF4-FFF2-40B4-BE49-F238E27FC236}">
                <a16:creationId xmlns:a16="http://schemas.microsoft.com/office/drawing/2014/main" id="{E6826346-FC3C-9898-E83F-0707E8C2CB1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3813" y="619721"/>
            <a:ext cx="942975" cy="6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6604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E60AC8-B202-2360-269A-3B4AA8C63C3A}"/>
              </a:ext>
            </a:extLst>
          </p:cNvPr>
          <p:cNvSpPr>
            <a:spLocks noGrp="1"/>
          </p:cNvSpPr>
          <p:nvPr>
            <p:ph type="title"/>
          </p:nvPr>
        </p:nvSpPr>
        <p:spPr>
          <a:xfrm>
            <a:off x="316890" y="380726"/>
            <a:ext cx="8135541" cy="276999"/>
          </a:xfrm>
        </p:spPr>
        <p:txBody>
          <a:bodyPr/>
          <a:lstStyle/>
          <a:p>
            <a:r>
              <a:rPr lang="fr-FR">
                <a:solidFill>
                  <a:srgbClr val="00218F"/>
                </a:solidFill>
                <a:cs typeface="Segoe UI"/>
              </a:rPr>
              <a:t>OBJECTIFS</a:t>
            </a:r>
            <a:endParaRPr lang="fr-FR">
              <a:solidFill>
                <a:srgbClr val="00218F"/>
              </a:solidFill>
            </a:endParaRPr>
          </a:p>
        </p:txBody>
      </p:sp>
      <p:pic>
        <p:nvPicPr>
          <p:cNvPr id="10" name="Espace réservé pour une image  9" descr="Une image contenant bouche d’incendie, Appareil sanitaire, évier, robinet&#10;&#10;Le contenu généré par l’IA peut être incorrect.">
            <a:extLst>
              <a:ext uri="{FF2B5EF4-FFF2-40B4-BE49-F238E27FC236}">
                <a16:creationId xmlns:a16="http://schemas.microsoft.com/office/drawing/2014/main" id="{77262D3C-60FC-B225-3553-7A4DCDB763D8}"/>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p:blipFill>
        <p:spPr>
          <a:xfrm>
            <a:off x="6034088" y="663575"/>
            <a:ext cx="2411412" cy="1350963"/>
          </a:xfrm>
        </p:spPr>
      </p:pic>
      <p:pic>
        <p:nvPicPr>
          <p:cNvPr id="11" name="Espace réservé pour une image  10" descr="Une image contenant plein air, eau, Cours d’eau, Paysage naturel&#10;&#10;Le contenu généré par l’IA peut être incorrect.">
            <a:extLst>
              <a:ext uri="{FF2B5EF4-FFF2-40B4-BE49-F238E27FC236}">
                <a16:creationId xmlns:a16="http://schemas.microsoft.com/office/drawing/2014/main" id="{85FF5F78-F065-6F80-4663-458121F83564}"/>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p:blipFill>
        <p:spPr>
          <a:xfrm>
            <a:off x="6038850" y="2149475"/>
            <a:ext cx="2411413" cy="1350963"/>
          </a:xfrm>
        </p:spPr>
      </p:pic>
      <p:sp>
        <p:nvSpPr>
          <p:cNvPr id="6" name="Espace réservé du texte 5">
            <a:extLst>
              <a:ext uri="{FF2B5EF4-FFF2-40B4-BE49-F238E27FC236}">
                <a16:creationId xmlns:a16="http://schemas.microsoft.com/office/drawing/2014/main" id="{726DD90F-698B-DFB9-CDB9-7D991F930571}"/>
              </a:ext>
            </a:extLst>
          </p:cNvPr>
          <p:cNvSpPr>
            <a:spLocks noGrp="1"/>
          </p:cNvSpPr>
          <p:nvPr>
            <p:ph type="body" sz="quarter" idx="14"/>
          </p:nvPr>
        </p:nvSpPr>
        <p:spPr>
          <a:xfrm>
            <a:off x="312034" y="1121183"/>
            <a:ext cx="4891431" cy="646331"/>
          </a:xfrm>
        </p:spPr>
        <p:txBody>
          <a:bodyPr/>
          <a:lstStyle/>
          <a:p>
            <a:pPr algn="just"/>
            <a:r>
              <a:rPr lang="fr-FR" sz="1400">
                <a:solidFill>
                  <a:schemeClr val="tx1"/>
                </a:solidFill>
                <a:ea typeface="+mj-lt"/>
                <a:cs typeface="+mj-lt"/>
              </a:rPr>
              <a:t>Garantir la satisfaction des </a:t>
            </a:r>
            <a:r>
              <a:rPr lang="fr-FR" sz="1400">
                <a:solidFill>
                  <a:schemeClr val="accent1"/>
                </a:solidFill>
                <a:ea typeface="+mj-lt"/>
                <a:cs typeface="+mj-lt"/>
              </a:rPr>
              <a:t>usages essentiels </a:t>
            </a:r>
            <a:r>
              <a:rPr lang="fr-FR" sz="1400">
                <a:solidFill>
                  <a:schemeClr val="tx1"/>
                </a:solidFill>
                <a:ea typeface="+mj-lt"/>
                <a:cs typeface="+mj-lt"/>
              </a:rPr>
              <a:t>: eau potable, santé, sécurité civile, salubrité, hygiène, alimentation</a:t>
            </a:r>
            <a:endParaRPr lang="fr-FR" sz="1400">
              <a:solidFill>
                <a:schemeClr val="tx1"/>
              </a:solidFill>
            </a:endParaRPr>
          </a:p>
        </p:txBody>
      </p:sp>
      <p:sp>
        <p:nvSpPr>
          <p:cNvPr id="7" name="Espace réservé du texte 6">
            <a:extLst>
              <a:ext uri="{FF2B5EF4-FFF2-40B4-BE49-F238E27FC236}">
                <a16:creationId xmlns:a16="http://schemas.microsoft.com/office/drawing/2014/main" id="{D786F5B8-A069-AA18-086F-44862BD2E162}"/>
              </a:ext>
            </a:extLst>
          </p:cNvPr>
          <p:cNvSpPr>
            <a:spLocks noGrp="1"/>
          </p:cNvSpPr>
          <p:nvPr>
            <p:ph type="body" sz="quarter" idx="15"/>
          </p:nvPr>
        </p:nvSpPr>
        <p:spPr>
          <a:xfrm>
            <a:off x="315068" y="2396068"/>
            <a:ext cx="5005731" cy="861774"/>
          </a:xfrm>
        </p:spPr>
        <p:txBody>
          <a:bodyPr/>
          <a:lstStyle/>
          <a:p>
            <a:pPr algn="just"/>
            <a:r>
              <a:rPr lang="fr-FR" sz="1400">
                <a:solidFill>
                  <a:schemeClr val="tx1"/>
                </a:solidFill>
                <a:ea typeface="+mj-lt"/>
                <a:cs typeface="+mj-lt"/>
              </a:rPr>
              <a:t>Équilibrer les usages avec </a:t>
            </a:r>
            <a:r>
              <a:rPr lang="fr-FR" sz="1400">
                <a:solidFill>
                  <a:schemeClr val="accent1"/>
                </a:solidFill>
                <a:ea typeface="+mj-lt"/>
                <a:cs typeface="+mj-lt"/>
              </a:rPr>
              <a:t>les ressources </a:t>
            </a:r>
            <a:r>
              <a:rPr lang="fr-FR" sz="1400">
                <a:solidFill>
                  <a:schemeClr val="tx1"/>
                </a:solidFill>
                <a:ea typeface="+mj-lt"/>
                <a:cs typeface="+mj-lt"/>
              </a:rPr>
              <a:t>du territoire et le bon fonctionnement </a:t>
            </a:r>
            <a:r>
              <a:rPr lang="fr-FR" sz="1400">
                <a:solidFill>
                  <a:schemeClr val="accent1"/>
                </a:solidFill>
                <a:ea typeface="+mj-lt"/>
                <a:cs typeface="+mj-lt"/>
              </a:rPr>
              <a:t>des milieux aquatiques</a:t>
            </a:r>
            <a:r>
              <a:rPr lang="fr-FR" sz="1400">
                <a:solidFill>
                  <a:schemeClr val="tx1"/>
                </a:solidFill>
                <a:ea typeface="+mj-lt"/>
                <a:cs typeface="+mj-lt"/>
              </a:rPr>
              <a:t>, en prenant en compte les conséquences du changement climatique</a:t>
            </a:r>
            <a:endParaRPr lang="fr-FR" sz="1400">
              <a:solidFill>
                <a:schemeClr val="tx1"/>
              </a:solidFill>
            </a:endParaRPr>
          </a:p>
        </p:txBody>
      </p:sp>
      <p:sp>
        <p:nvSpPr>
          <p:cNvPr id="9" name="Espace réservé du texte 8">
            <a:extLst>
              <a:ext uri="{FF2B5EF4-FFF2-40B4-BE49-F238E27FC236}">
                <a16:creationId xmlns:a16="http://schemas.microsoft.com/office/drawing/2014/main" id="{50CF4640-76A2-2BCA-B077-87825F6DCF7A}"/>
              </a:ext>
            </a:extLst>
          </p:cNvPr>
          <p:cNvSpPr>
            <a:spLocks noGrp="1"/>
          </p:cNvSpPr>
          <p:nvPr>
            <p:ph type="body" sz="quarter" idx="17"/>
          </p:nvPr>
        </p:nvSpPr>
        <p:spPr>
          <a:xfrm>
            <a:off x="315146" y="3952308"/>
            <a:ext cx="4900224" cy="646331"/>
          </a:xfrm>
        </p:spPr>
        <p:txBody>
          <a:bodyPr/>
          <a:lstStyle/>
          <a:p>
            <a:pPr algn="just"/>
            <a:r>
              <a:rPr lang="fr-FR" sz="1400">
                <a:solidFill>
                  <a:schemeClr val="tx1"/>
                </a:solidFill>
                <a:ea typeface="+mj-lt"/>
                <a:cs typeface="+mj-lt"/>
              </a:rPr>
              <a:t>Adopter une </a:t>
            </a:r>
            <a:r>
              <a:rPr lang="fr-FR" sz="1400">
                <a:solidFill>
                  <a:schemeClr val="accent1"/>
                </a:solidFill>
                <a:ea typeface="+mj-lt"/>
                <a:cs typeface="+mj-lt"/>
              </a:rPr>
              <a:t>utilisation sobre de l'eau</a:t>
            </a:r>
            <a:r>
              <a:rPr lang="fr-FR" sz="1400">
                <a:solidFill>
                  <a:schemeClr val="tx1"/>
                </a:solidFill>
                <a:ea typeface="+mj-lt"/>
                <a:cs typeface="+mj-lt"/>
              </a:rPr>
              <a:t>, viser une réduction globale de 10% des prélèvements d'eau à horizon 2030</a:t>
            </a:r>
            <a:endParaRPr lang="fr-FR" sz="1400">
              <a:solidFill>
                <a:schemeClr val="tx1"/>
              </a:solidFill>
            </a:endParaRPr>
          </a:p>
        </p:txBody>
      </p:sp>
      <p:pic>
        <p:nvPicPr>
          <p:cNvPr id="23" name="Image 22" descr="Une image contenant capture d’écran, Graphique, conception, internet&#10;&#10;Le contenu généré par l’IA peut être incorrect.">
            <a:extLst>
              <a:ext uri="{FF2B5EF4-FFF2-40B4-BE49-F238E27FC236}">
                <a16:creationId xmlns:a16="http://schemas.microsoft.com/office/drawing/2014/main" id="{A721D022-1A48-C32A-D9FF-1CCC886360CE}"/>
              </a:ext>
            </a:extLst>
          </p:cNvPr>
          <p:cNvPicPr>
            <a:picLocks noChangeAspect="1"/>
          </p:cNvPicPr>
          <p:nvPr/>
        </p:nvPicPr>
        <p:blipFill>
          <a:blip r:embed="rId6"/>
          <a:stretch>
            <a:fillRect/>
          </a:stretch>
        </p:blipFill>
        <p:spPr>
          <a:xfrm>
            <a:off x="6034768" y="3611336"/>
            <a:ext cx="2401660" cy="1360033"/>
          </a:xfrm>
          <a:prstGeom prst="rect">
            <a:avLst/>
          </a:prstGeom>
        </p:spPr>
      </p:pic>
    </p:spTree>
    <p:custDataLst>
      <p:tags r:id="rId1"/>
    </p:custDataLst>
    <p:extLst>
      <p:ext uri="{BB962C8B-B14F-4D97-AF65-F5344CB8AC3E}">
        <p14:creationId xmlns:p14="http://schemas.microsoft.com/office/powerpoint/2010/main" val="3738268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C583B-8A8E-19C1-CA2E-6A83A1CB0490}"/>
            </a:ext>
          </a:extLst>
        </p:cNvPr>
        <p:cNvGrpSpPr/>
        <p:nvPr/>
      </p:nvGrpSpPr>
      <p:grpSpPr>
        <a:xfrm>
          <a:off x="0" y="0"/>
          <a:ext cx="0" cy="0"/>
          <a:chOff x="0" y="0"/>
          <a:chExt cx="0" cy="0"/>
        </a:xfrm>
      </p:grpSpPr>
      <p:sp>
        <p:nvSpPr>
          <p:cNvPr id="3" name="Titre 3">
            <a:extLst>
              <a:ext uri="{FF2B5EF4-FFF2-40B4-BE49-F238E27FC236}">
                <a16:creationId xmlns:a16="http://schemas.microsoft.com/office/drawing/2014/main" id="{24E510EB-A10D-3ECF-5A16-7244ADA427D8}"/>
              </a:ext>
            </a:extLst>
          </p:cNvPr>
          <p:cNvSpPr txBox="1">
            <a:spLocks/>
          </p:cNvSpPr>
          <p:nvPr>
            <p:custDataLst>
              <p:tags r:id="rId2"/>
            </p:custDataLst>
          </p:nvPr>
        </p:nvSpPr>
        <p:spPr bwMode="auto">
          <a:xfrm>
            <a:off x="169723" y="124688"/>
            <a:ext cx="81355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l" defTabSz="513160" rtl="0" eaLnBrk="0" fontAlgn="base" hangingPunct="0">
              <a:spcBef>
                <a:spcPct val="0"/>
              </a:spcBef>
              <a:spcAft>
                <a:spcPct val="0"/>
              </a:spcAft>
              <a:defRPr b="1" kern="1200">
                <a:solidFill>
                  <a:schemeClr val="tx1"/>
                </a:solidFill>
                <a:latin typeface="+mn-lt"/>
                <a:ea typeface="+mj-ea"/>
                <a:cs typeface="+mj-cs"/>
              </a:defRPr>
            </a:lvl1pPr>
            <a:lvl2pPr algn="l" defTabSz="513160" rtl="0" eaLnBrk="0" fontAlgn="base" hangingPunct="0">
              <a:spcBef>
                <a:spcPct val="0"/>
              </a:spcBef>
              <a:spcAft>
                <a:spcPct val="0"/>
              </a:spcAft>
              <a:defRPr b="1">
                <a:solidFill>
                  <a:schemeClr val="tx1"/>
                </a:solidFill>
                <a:latin typeface="Segoe UI" panose="020B0502040204020203" pitchFamily="34" charset="0"/>
              </a:defRPr>
            </a:lvl2pPr>
            <a:lvl3pPr algn="l" defTabSz="513160" rtl="0" eaLnBrk="0" fontAlgn="base" hangingPunct="0">
              <a:spcBef>
                <a:spcPct val="0"/>
              </a:spcBef>
              <a:spcAft>
                <a:spcPct val="0"/>
              </a:spcAft>
              <a:defRPr b="1">
                <a:solidFill>
                  <a:schemeClr val="tx1"/>
                </a:solidFill>
                <a:latin typeface="Segoe UI" panose="020B0502040204020203" pitchFamily="34" charset="0"/>
              </a:defRPr>
            </a:lvl3pPr>
            <a:lvl4pPr algn="l" defTabSz="513160" rtl="0" eaLnBrk="0" fontAlgn="base" hangingPunct="0">
              <a:spcBef>
                <a:spcPct val="0"/>
              </a:spcBef>
              <a:spcAft>
                <a:spcPct val="0"/>
              </a:spcAft>
              <a:defRPr b="1">
                <a:solidFill>
                  <a:schemeClr val="tx1"/>
                </a:solidFill>
                <a:latin typeface="Segoe UI" panose="020B0502040204020203" pitchFamily="34" charset="0"/>
              </a:defRPr>
            </a:lvl4pPr>
            <a:lvl5pPr algn="l" defTabSz="513160" rtl="0" eaLnBrk="0" fontAlgn="base" hangingPunct="0">
              <a:spcBef>
                <a:spcPct val="0"/>
              </a:spcBef>
              <a:spcAft>
                <a:spcPct val="0"/>
              </a:spcAft>
              <a:defRPr b="1">
                <a:solidFill>
                  <a:schemeClr val="tx1"/>
                </a:solidFill>
                <a:latin typeface="Segoe UI" panose="020B0502040204020203" pitchFamily="34" charset="0"/>
              </a:defRPr>
            </a:lvl5pPr>
            <a:lvl6pPr marL="342900" algn="l" defTabSz="513160" rtl="0" fontAlgn="base">
              <a:spcBef>
                <a:spcPct val="0"/>
              </a:spcBef>
              <a:spcAft>
                <a:spcPct val="0"/>
              </a:spcAft>
              <a:defRPr b="1">
                <a:solidFill>
                  <a:schemeClr val="tx1"/>
                </a:solidFill>
                <a:latin typeface="Segoe UI" panose="020B0502040204020203" pitchFamily="34" charset="0"/>
              </a:defRPr>
            </a:lvl6pPr>
            <a:lvl7pPr marL="685800" algn="l" defTabSz="513160" rtl="0" fontAlgn="base">
              <a:spcBef>
                <a:spcPct val="0"/>
              </a:spcBef>
              <a:spcAft>
                <a:spcPct val="0"/>
              </a:spcAft>
              <a:defRPr b="1">
                <a:solidFill>
                  <a:schemeClr val="tx1"/>
                </a:solidFill>
                <a:latin typeface="Segoe UI" panose="020B0502040204020203" pitchFamily="34" charset="0"/>
              </a:defRPr>
            </a:lvl7pPr>
            <a:lvl8pPr marL="1028700" algn="l" defTabSz="513160" rtl="0" fontAlgn="base">
              <a:spcBef>
                <a:spcPct val="0"/>
              </a:spcBef>
              <a:spcAft>
                <a:spcPct val="0"/>
              </a:spcAft>
              <a:defRPr b="1">
                <a:solidFill>
                  <a:schemeClr val="tx1"/>
                </a:solidFill>
                <a:latin typeface="Segoe UI" panose="020B0502040204020203" pitchFamily="34" charset="0"/>
              </a:defRPr>
            </a:lvl8pPr>
            <a:lvl9pPr marL="1371600" algn="l" defTabSz="513160" rtl="0" fontAlgn="base">
              <a:spcBef>
                <a:spcPct val="0"/>
              </a:spcBef>
              <a:spcAft>
                <a:spcPct val="0"/>
              </a:spcAft>
              <a:defRPr b="1">
                <a:solidFill>
                  <a:schemeClr val="tx1"/>
                </a:solidFill>
                <a:latin typeface="Segoe UI" panose="020B0502040204020203" pitchFamily="34" charset="0"/>
              </a:defRPr>
            </a:lvl9pPr>
          </a:lstStyle>
          <a:p>
            <a:r>
              <a:rPr lang="fr-FR" sz="1300">
                <a:solidFill>
                  <a:schemeClr val="tx2"/>
                </a:solidFill>
                <a:latin typeface="+mj-lt"/>
                <a:ea typeface="+mn-ea"/>
                <a:cs typeface="+mn-cs"/>
              </a:rPr>
              <a:t>Orientation 15 : Encadrer les usages</a:t>
            </a:r>
          </a:p>
        </p:txBody>
      </p:sp>
      <p:sp>
        <p:nvSpPr>
          <p:cNvPr id="8" name="Espace réservé du texte 8">
            <a:extLst>
              <a:ext uri="{FF2B5EF4-FFF2-40B4-BE49-F238E27FC236}">
                <a16:creationId xmlns:a16="http://schemas.microsoft.com/office/drawing/2014/main" id="{61B47DE7-C0DC-0D0B-81E3-F73EE96E4EA7}"/>
              </a:ext>
            </a:extLst>
          </p:cNvPr>
          <p:cNvSpPr txBox="1">
            <a:spLocks/>
          </p:cNvSpPr>
          <p:nvPr/>
        </p:nvSpPr>
        <p:spPr bwMode="auto">
          <a:xfrm>
            <a:off x="157320" y="451021"/>
            <a:ext cx="6484664"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spcBef>
                <a:spcPts val="600"/>
              </a:spcBef>
            </a:pPr>
            <a:r>
              <a:rPr lang="fr-FR" sz="1200"/>
              <a:t>Issu du SAGE 2015:</a:t>
            </a:r>
          </a:p>
          <a:p>
            <a:pPr algn="just">
              <a:spcBef>
                <a:spcPts val="300"/>
              </a:spcBef>
            </a:pPr>
            <a:r>
              <a:rPr lang="fr-FR" sz="1200">
                <a:solidFill>
                  <a:schemeClr val="tx1"/>
                </a:solidFill>
              </a:rPr>
              <a:t>Prendre en compte la ressource en eau disponible dans le développement des territoires</a:t>
            </a:r>
          </a:p>
          <a:p>
            <a:pPr algn="just">
              <a:spcBef>
                <a:spcPts val="200"/>
              </a:spcBef>
            </a:pPr>
            <a:r>
              <a:rPr lang="fr-FR" sz="1200" b="0">
                <a:solidFill>
                  <a:schemeClr val="tx1"/>
                </a:solidFill>
                <a:latin typeface="+mn-lt"/>
              </a:rPr>
              <a:t>Intégration dans les documents d’urbanisme d’une analyse de l’adéquation entre le potentiel de développement des territoires et les ressources en eau mobilisables</a:t>
            </a:r>
          </a:p>
          <a:p>
            <a:pPr algn="just"/>
            <a:r>
              <a:rPr lang="fr-FR" sz="1200">
                <a:solidFill>
                  <a:schemeClr val="tx1"/>
                </a:solidFill>
              </a:rPr>
              <a:t>Interdiction de remplissage des plans d’eau en période de basses eaux – Règle</a:t>
            </a:r>
          </a:p>
          <a:p>
            <a:pPr algn="just"/>
            <a:r>
              <a:rPr lang="fr-FR" sz="1200"/>
              <a:t>Issu du SAGE 2015, avec un renforcement :</a:t>
            </a:r>
          </a:p>
          <a:p>
            <a:pPr algn="just">
              <a:spcBef>
                <a:spcPts val="300"/>
              </a:spcBef>
            </a:pPr>
            <a:r>
              <a:rPr lang="fr-FR" sz="1200">
                <a:solidFill>
                  <a:schemeClr val="tx1"/>
                </a:solidFill>
              </a:rPr>
              <a:t>Actualisation des débits de référence, définir et appliquer les volumes prélevables et la répartition par catégories d’utilisateurs </a:t>
            </a:r>
          </a:p>
          <a:p>
            <a:pPr marL="171450" indent="-171450" algn="just">
              <a:spcBef>
                <a:spcPts val="200"/>
              </a:spcBef>
              <a:buFont typeface="Symbol" panose="05050102010706020507" pitchFamily="18" charset="2"/>
              <a:buChar char="Þ"/>
            </a:pPr>
            <a:r>
              <a:rPr lang="fr-FR" sz="1200" b="0">
                <a:solidFill>
                  <a:schemeClr val="tx1"/>
                </a:solidFill>
                <a:latin typeface="+mn-lt"/>
              </a:rPr>
              <a:t> Prise en compte dans ces volumes prélevables de l’objectif de réduction de 10% de prélèvement pour 2030</a:t>
            </a:r>
          </a:p>
          <a:p>
            <a:pPr marL="171450" indent="-171450" algn="just">
              <a:spcBef>
                <a:spcPts val="300"/>
              </a:spcBef>
              <a:buFont typeface="Symbol" panose="05050102010706020507" pitchFamily="18" charset="2"/>
              <a:buChar char="Þ"/>
            </a:pPr>
            <a:r>
              <a:rPr lang="fr-FR" sz="1200" b="0">
                <a:solidFill>
                  <a:schemeClr val="tx1"/>
                </a:solidFill>
                <a:latin typeface="+mn-lt"/>
              </a:rPr>
              <a:t> Recommandations d’encadrement des prélèvements hors période de basses eaux</a:t>
            </a:r>
            <a:endParaRPr lang="fr-FR" sz="1200">
              <a:solidFill>
                <a:schemeClr val="tx1"/>
              </a:solidFill>
            </a:endParaRPr>
          </a:p>
          <a:p>
            <a:pPr algn="just"/>
            <a:r>
              <a:rPr lang="fr-FR" sz="1200"/>
              <a:t>Nouveau - Issu de la stratégie :</a:t>
            </a:r>
          </a:p>
          <a:p>
            <a:pPr algn="just">
              <a:spcBef>
                <a:spcPts val="300"/>
              </a:spcBef>
            </a:pPr>
            <a:r>
              <a:rPr lang="fr-FR" sz="1200">
                <a:solidFill>
                  <a:schemeClr val="tx1"/>
                </a:solidFill>
              </a:rPr>
              <a:t>Décliner les résultats des études Hydrologie, Milieux, Usages, Climat (HMUC)</a:t>
            </a:r>
          </a:p>
          <a:p>
            <a:pPr marL="171450" indent="-171450" algn="just">
              <a:spcBef>
                <a:spcPts val="200"/>
              </a:spcBef>
              <a:buFont typeface="Symbol" panose="05050102010706020507" pitchFamily="18" charset="2"/>
              <a:buChar char="Þ"/>
            </a:pPr>
            <a:r>
              <a:rPr lang="fr-FR" sz="1200" b="0">
                <a:solidFill>
                  <a:schemeClr val="tx1"/>
                </a:solidFill>
                <a:latin typeface="+mn-lt"/>
              </a:rPr>
              <a:t> Etablissement des plans d’actions multi-partenariaux nécessaires à la gestion équilibrée de la ressource</a:t>
            </a:r>
          </a:p>
          <a:p>
            <a:pPr marL="171450" indent="-171450" algn="just">
              <a:spcBef>
                <a:spcPts val="300"/>
              </a:spcBef>
              <a:buFont typeface="Symbol" panose="05050102010706020507" pitchFamily="18" charset="2"/>
              <a:buChar char="Þ"/>
            </a:pPr>
            <a:r>
              <a:rPr lang="fr-FR" sz="1200" b="0">
                <a:solidFill>
                  <a:schemeClr val="tx1"/>
                </a:solidFill>
                <a:latin typeface="+mn-lt"/>
              </a:rPr>
              <a:t> Etudier l’opportunité d’un classement en Zone de Répartition des Eaux (ZRE)</a:t>
            </a:r>
            <a:endParaRPr lang="fr-FR" sz="1200" b="0">
              <a:solidFill>
                <a:schemeClr val="tx1"/>
              </a:solidFill>
              <a:latin typeface="+mn-lt"/>
              <a:cs typeface="Segoe UI"/>
            </a:endParaRPr>
          </a:p>
          <a:p>
            <a:pPr algn="just">
              <a:spcBef>
                <a:spcPts val="600"/>
              </a:spcBef>
            </a:pPr>
            <a:r>
              <a:rPr lang="fr-FR" sz="1200">
                <a:solidFill>
                  <a:schemeClr val="tx1"/>
                </a:solidFill>
              </a:rPr>
              <a:t>Pas d’autorisation de nouveaux/ d'augmentation de prélèvements en basses eaux – Règle - </a:t>
            </a:r>
            <a:r>
              <a:rPr lang="fr-FR" sz="1200" b="0">
                <a:solidFill>
                  <a:schemeClr val="tx1"/>
                </a:solidFill>
                <a:latin typeface="+mn-lt"/>
              </a:rPr>
              <a:t>Période du 1</a:t>
            </a:r>
            <a:r>
              <a:rPr lang="fr-FR" sz="1200" b="0" baseline="30000">
                <a:solidFill>
                  <a:schemeClr val="tx1"/>
                </a:solidFill>
                <a:latin typeface="+mn-lt"/>
              </a:rPr>
              <a:t>er </a:t>
            </a:r>
            <a:r>
              <a:rPr lang="fr-FR" sz="1200" b="0">
                <a:solidFill>
                  <a:schemeClr val="tx1"/>
                </a:solidFill>
                <a:latin typeface="+mn-lt"/>
              </a:rPr>
              <a:t>avril au 31 octobre – </a:t>
            </a:r>
            <a:r>
              <a:rPr lang="fr-FR" sz="1200" b="0" i="1">
                <a:solidFill>
                  <a:schemeClr val="tx1"/>
                </a:solidFill>
                <a:latin typeface="+mn-lt"/>
              </a:rPr>
              <a:t>Exceptions : alimentation en eau potable, sécurité civile, lutte antigel, abreuvement du bétail </a:t>
            </a:r>
            <a:endParaRPr lang="fr-FR" sz="1200" b="0" i="1">
              <a:solidFill>
                <a:schemeClr val="tx1"/>
              </a:solidFill>
              <a:latin typeface="+mn-lt"/>
              <a:cs typeface="Segoe UI"/>
            </a:endParaRPr>
          </a:p>
        </p:txBody>
      </p:sp>
      <p:pic>
        <p:nvPicPr>
          <p:cNvPr id="22" name="Espace réservé pour une image  10" descr="Une image contenant texte, logo, Police, conception&#10;&#10;Le contenu généré par l’IA peut être incorrect.">
            <a:extLst>
              <a:ext uri="{FF2B5EF4-FFF2-40B4-BE49-F238E27FC236}">
                <a16:creationId xmlns:a16="http://schemas.microsoft.com/office/drawing/2014/main" id="{D2300DC4-FA29-A94E-1D54-5553844417E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rot="5400000">
            <a:off x="7263000" y="1514873"/>
            <a:ext cx="1350000" cy="2412000"/>
          </a:xfrm>
          <a:prstGeom prst="rect">
            <a:avLst/>
          </a:prstGeom>
          <a:pattFill prst="openDmnd">
            <a:fgClr>
              <a:schemeClr val="bg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Espace réservé pour une image  19" descr="Une image contenant plein air, herbe, ciel, plante&#10;&#10;Le contenu généré par l’IA peut être incorrect.">
            <a:extLst>
              <a:ext uri="{FF2B5EF4-FFF2-40B4-BE49-F238E27FC236}">
                <a16:creationId xmlns:a16="http://schemas.microsoft.com/office/drawing/2014/main" id="{5C5AD4AC-0690-4F18-5C77-22EC77F13A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bwMode="auto">
          <a:xfrm>
            <a:off x="6683259" y="451021"/>
            <a:ext cx="2413000" cy="1349375"/>
          </a:xfrm>
          <a:prstGeom prst="rect">
            <a:avLst/>
          </a:prstGeom>
          <a:pattFill prst="openDmnd">
            <a:fgClr>
              <a:schemeClr val="bg2"/>
            </a:fgClr>
            <a:bgClr>
              <a:schemeClr val="bg1"/>
            </a:bgClr>
          </a:pattFill>
          <a:ln w="9525">
            <a:solidFill>
              <a:schemeClr val="bg1">
                <a:lumMod val="95000"/>
              </a:schemeClr>
            </a:solidFill>
            <a:miter lim="800000"/>
            <a:headEnd/>
            <a:tailEnd/>
          </a:ln>
        </p:spPr>
      </p:pic>
      <p:pic>
        <p:nvPicPr>
          <p:cNvPr id="24" name="Espace réservé pour une image  19">
            <a:extLst>
              <a:ext uri="{FF2B5EF4-FFF2-40B4-BE49-F238E27FC236}">
                <a16:creationId xmlns:a16="http://schemas.microsoft.com/office/drawing/2014/main" id="{B46C33F4-2DC6-6542-D073-9C08C286106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6683259" y="3629940"/>
            <a:ext cx="2413000" cy="1349375"/>
          </a:xfrm>
          <a:prstGeom prst="rect">
            <a:avLst/>
          </a:prstGeom>
          <a:pattFill prst="openDmnd">
            <a:fgClr>
              <a:schemeClr val="bg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C53BC2FD-0CB8-DCE3-BD1A-98E900675B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8144" y="267494"/>
            <a:ext cx="398938" cy="422756"/>
          </a:xfrm>
          <a:prstGeom prst="rect">
            <a:avLst/>
          </a:prstGeom>
        </p:spPr>
      </p:pic>
    </p:spTree>
    <p:custDataLst>
      <p:tags r:id="rId1"/>
    </p:custDataLst>
    <p:extLst>
      <p:ext uri="{BB962C8B-B14F-4D97-AF65-F5344CB8AC3E}">
        <p14:creationId xmlns:p14="http://schemas.microsoft.com/office/powerpoint/2010/main" val="282338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7CC7D-D915-D1AF-2F68-BD2B2A7A53C9}"/>
            </a:ext>
          </a:extLst>
        </p:cNvPr>
        <p:cNvGrpSpPr/>
        <p:nvPr/>
      </p:nvGrpSpPr>
      <p:grpSpPr>
        <a:xfrm>
          <a:off x="0" y="0"/>
          <a:ext cx="0" cy="0"/>
          <a:chOff x="0" y="0"/>
          <a:chExt cx="0" cy="0"/>
        </a:xfrm>
      </p:grpSpPr>
      <p:pic>
        <p:nvPicPr>
          <p:cNvPr id="18" name="Espace réservé pour une image  17" descr="Une image contenant sol, plein air, tuyau, rouge&#10;&#10;Le contenu généré par l’IA peut être incorrect.">
            <a:extLst>
              <a:ext uri="{FF2B5EF4-FFF2-40B4-BE49-F238E27FC236}">
                <a16:creationId xmlns:a16="http://schemas.microsoft.com/office/drawing/2014/main" id="{34851369-DD7A-61BA-A1A3-EA5E29EBD6AE}"/>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p:blipFill>
        <p:spPr>
          <a:xfrm>
            <a:off x="6516216" y="411510"/>
            <a:ext cx="2411412" cy="1349375"/>
          </a:xfrm>
        </p:spPr>
      </p:pic>
      <p:pic>
        <p:nvPicPr>
          <p:cNvPr id="11" name="Espace réservé pour une image  10" descr="Une image contenant eau à boire, fluide, liquide, boisson gazeuse&#10;&#10;Le contenu généré par l’IA peut être incorrect.">
            <a:extLst>
              <a:ext uri="{FF2B5EF4-FFF2-40B4-BE49-F238E27FC236}">
                <a16:creationId xmlns:a16="http://schemas.microsoft.com/office/drawing/2014/main" id="{178FBB76-4E82-34D5-7906-FBA7AC1D99DD}"/>
              </a:ext>
            </a:extLst>
          </p:cNvPr>
          <p:cNvPicPr>
            <a:picLocks noGrp="1" noChangeAspect="1"/>
          </p:cNvPicPr>
          <p:nvPr>
            <p:ph type="pic" sz="quarter" idx="12"/>
          </p:nvPr>
        </p:nvPicPr>
        <p:blipFill>
          <a:blip r:embed="rId6" cstate="screen">
            <a:extLst>
              <a:ext uri="{28A0092B-C50C-407E-A947-70E740481C1C}">
                <a14:useLocalDpi xmlns:a14="http://schemas.microsoft.com/office/drawing/2010/main"/>
              </a:ext>
            </a:extLst>
          </a:blip>
          <a:srcRect/>
          <a:stretch/>
        </p:blipFill>
        <p:spPr>
          <a:xfrm>
            <a:off x="6523319" y="3538137"/>
            <a:ext cx="2412000" cy="1350000"/>
          </a:xfrm>
        </p:spPr>
      </p:pic>
      <p:pic>
        <p:nvPicPr>
          <p:cNvPr id="15" name="Espace réservé pour une image  14" descr="Une image contenant légume, ciel, plein air, laitue&#10;&#10;Le contenu généré par l’IA peut être incorrect.">
            <a:extLst>
              <a:ext uri="{FF2B5EF4-FFF2-40B4-BE49-F238E27FC236}">
                <a16:creationId xmlns:a16="http://schemas.microsoft.com/office/drawing/2014/main" id="{AF9ECFE9-6ACF-9AF6-A723-F0BFBF07E22B}"/>
              </a:ext>
            </a:extLst>
          </p:cNvPr>
          <p:cNvPicPr>
            <a:picLocks noGrp="1" noChangeAspect="1"/>
          </p:cNvPicPr>
          <p:nvPr>
            <p:ph type="pic" sz="quarter" idx="16"/>
          </p:nvPr>
        </p:nvPicPr>
        <p:blipFill>
          <a:blip r:embed="rId7" cstate="screen">
            <a:extLst>
              <a:ext uri="{28A0092B-C50C-407E-A947-70E740481C1C}">
                <a14:useLocalDpi xmlns:a14="http://schemas.microsoft.com/office/drawing/2010/main"/>
              </a:ext>
            </a:extLst>
          </a:blip>
          <a:srcRect/>
          <a:stretch/>
        </p:blipFill>
        <p:spPr>
          <a:xfrm>
            <a:off x="6495876" y="1974511"/>
            <a:ext cx="2412000" cy="1350000"/>
          </a:xfrm>
        </p:spPr>
      </p:pic>
      <p:sp>
        <p:nvSpPr>
          <p:cNvPr id="3" name="Titre 3">
            <a:extLst>
              <a:ext uri="{FF2B5EF4-FFF2-40B4-BE49-F238E27FC236}">
                <a16:creationId xmlns:a16="http://schemas.microsoft.com/office/drawing/2014/main" id="{84BC2393-9425-106E-E6D5-D3B19430B859}"/>
              </a:ext>
            </a:extLst>
          </p:cNvPr>
          <p:cNvSpPr txBox="1">
            <a:spLocks/>
          </p:cNvSpPr>
          <p:nvPr>
            <p:custDataLst>
              <p:tags r:id="rId2"/>
            </p:custDataLst>
          </p:nvPr>
        </p:nvSpPr>
        <p:spPr bwMode="auto">
          <a:xfrm>
            <a:off x="208681" y="126813"/>
            <a:ext cx="81355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l" defTabSz="513160" rtl="0" eaLnBrk="0" fontAlgn="base" hangingPunct="0">
              <a:spcBef>
                <a:spcPct val="0"/>
              </a:spcBef>
              <a:spcAft>
                <a:spcPct val="0"/>
              </a:spcAft>
              <a:defRPr b="1" kern="1200">
                <a:solidFill>
                  <a:schemeClr val="tx1"/>
                </a:solidFill>
                <a:latin typeface="+mn-lt"/>
                <a:ea typeface="+mj-ea"/>
                <a:cs typeface="+mj-cs"/>
              </a:defRPr>
            </a:lvl1pPr>
            <a:lvl2pPr algn="l" defTabSz="513160" rtl="0" eaLnBrk="0" fontAlgn="base" hangingPunct="0">
              <a:spcBef>
                <a:spcPct val="0"/>
              </a:spcBef>
              <a:spcAft>
                <a:spcPct val="0"/>
              </a:spcAft>
              <a:defRPr b="1">
                <a:solidFill>
                  <a:schemeClr val="tx1"/>
                </a:solidFill>
                <a:latin typeface="Segoe UI" panose="020B0502040204020203" pitchFamily="34" charset="0"/>
              </a:defRPr>
            </a:lvl2pPr>
            <a:lvl3pPr algn="l" defTabSz="513160" rtl="0" eaLnBrk="0" fontAlgn="base" hangingPunct="0">
              <a:spcBef>
                <a:spcPct val="0"/>
              </a:spcBef>
              <a:spcAft>
                <a:spcPct val="0"/>
              </a:spcAft>
              <a:defRPr b="1">
                <a:solidFill>
                  <a:schemeClr val="tx1"/>
                </a:solidFill>
                <a:latin typeface="Segoe UI" panose="020B0502040204020203" pitchFamily="34" charset="0"/>
              </a:defRPr>
            </a:lvl3pPr>
            <a:lvl4pPr algn="l" defTabSz="513160" rtl="0" eaLnBrk="0" fontAlgn="base" hangingPunct="0">
              <a:spcBef>
                <a:spcPct val="0"/>
              </a:spcBef>
              <a:spcAft>
                <a:spcPct val="0"/>
              </a:spcAft>
              <a:defRPr b="1">
                <a:solidFill>
                  <a:schemeClr val="tx1"/>
                </a:solidFill>
                <a:latin typeface="Segoe UI" panose="020B0502040204020203" pitchFamily="34" charset="0"/>
              </a:defRPr>
            </a:lvl4pPr>
            <a:lvl5pPr algn="l" defTabSz="513160" rtl="0" eaLnBrk="0" fontAlgn="base" hangingPunct="0">
              <a:spcBef>
                <a:spcPct val="0"/>
              </a:spcBef>
              <a:spcAft>
                <a:spcPct val="0"/>
              </a:spcAft>
              <a:defRPr b="1">
                <a:solidFill>
                  <a:schemeClr val="tx1"/>
                </a:solidFill>
                <a:latin typeface="Segoe UI" panose="020B0502040204020203" pitchFamily="34" charset="0"/>
              </a:defRPr>
            </a:lvl5pPr>
            <a:lvl6pPr marL="342900" algn="l" defTabSz="513160" rtl="0" fontAlgn="base">
              <a:spcBef>
                <a:spcPct val="0"/>
              </a:spcBef>
              <a:spcAft>
                <a:spcPct val="0"/>
              </a:spcAft>
              <a:defRPr b="1">
                <a:solidFill>
                  <a:schemeClr val="tx1"/>
                </a:solidFill>
                <a:latin typeface="Segoe UI" panose="020B0502040204020203" pitchFamily="34" charset="0"/>
              </a:defRPr>
            </a:lvl6pPr>
            <a:lvl7pPr marL="685800" algn="l" defTabSz="513160" rtl="0" fontAlgn="base">
              <a:spcBef>
                <a:spcPct val="0"/>
              </a:spcBef>
              <a:spcAft>
                <a:spcPct val="0"/>
              </a:spcAft>
              <a:defRPr b="1">
                <a:solidFill>
                  <a:schemeClr val="tx1"/>
                </a:solidFill>
                <a:latin typeface="Segoe UI" panose="020B0502040204020203" pitchFamily="34" charset="0"/>
              </a:defRPr>
            </a:lvl7pPr>
            <a:lvl8pPr marL="1028700" algn="l" defTabSz="513160" rtl="0" fontAlgn="base">
              <a:spcBef>
                <a:spcPct val="0"/>
              </a:spcBef>
              <a:spcAft>
                <a:spcPct val="0"/>
              </a:spcAft>
              <a:defRPr b="1">
                <a:solidFill>
                  <a:schemeClr val="tx1"/>
                </a:solidFill>
                <a:latin typeface="Segoe UI" panose="020B0502040204020203" pitchFamily="34" charset="0"/>
              </a:defRPr>
            </a:lvl8pPr>
            <a:lvl9pPr marL="1371600" algn="l" defTabSz="513160" rtl="0" fontAlgn="base">
              <a:spcBef>
                <a:spcPct val="0"/>
              </a:spcBef>
              <a:spcAft>
                <a:spcPct val="0"/>
              </a:spcAft>
              <a:defRPr b="1">
                <a:solidFill>
                  <a:schemeClr val="tx1"/>
                </a:solidFill>
                <a:latin typeface="Segoe UI" panose="020B0502040204020203" pitchFamily="34" charset="0"/>
              </a:defRPr>
            </a:lvl9pPr>
          </a:lstStyle>
          <a:p>
            <a:r>
              <a:rPr lang="fr-FR" sz="1300">
                <a:solidFill>
                  <a:schemeClr val="tx2"/>
                </a:solidFill>
                <a:latin typeface="+mj-lt"/>
                <a:ea typeface="+mn-ea"/>
                <a:cs typeface="+mn-cs"/>
              </a:rPr>
              <a:t>Orientation 16 : Economiser les ressources en eau</a:t>
            </a:r>
          </a:p>
        </p:txBody>
      </p:sp>
      <p:sp>
        <p:nvSpPr>
          <p:cNvPr id="17" name="Espace réservé du texte 8">
            <a:extLst>
              <a:ext uri="{FF2B5EF4-FFF2-40B4-BE49-F238E27FC236}">
                <a16:creationId xmlns:a16="http://schemas.microsoft.com/office/drawing/2014/main" id="{70D1ADE0-C46D-D074-CB34-4E4B75BE343A}"/>
              </a:ext>
            </a:extLst>
          </p:cNvPr>
          <p:cNvSpPr txBox="1">
            <a:spLocks/>
          </p:cNvSpPr>
          <p:nvPr/>
        </p:nvSpPr>
        <p:spPr bwMode="auto">
          <a:xfrm>
            <a:off x="208681" y="480422"/>
            <a:ext cx="6219783" cy="466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spcBef>
                <a:spcPts val="600"/>
              </a:spcBef>
            </a:pPr>
            <a:r>
              <a:rPr lang="fr-FR" sz="1200"/>
              <a:t>Issu du SAGE 2015:</a:t>
            </a:r>
          </a:p>
          <a:p>
            <a:pPr algn="just">
              <a:spcBef>
                <a:spcPts val="300"/>
              </a:spcBef>
            </a:pPr>
            <a:r>
              <a:rPr lang="fr-FR" sz="1200">
                <a:solidFill>
                  <a:schemeClr val="tx1"/>
                </a:solidFill>
              </a:rPr>
              <a:t>Réalisation de diagnostics d’économies d’eau</a:t>
            </a:r>
          </a:p>
          <a:p>
            <a:pPr algn="just">
              <a:spcBef>
                <a:spcPts val="300"/>
              </a:spcBef>
            </a:pPr>
            <a:r>
              <a:rPr lang="fr-FR" sz="1200" b="0">
                <a:solidFill>
                  <a:schemeClr val="tx1"/>
                </a:solidFill>
                <a:latin typeface="+mn-lt"/>
              </a:rPr>
              <a:t>Identification et mise en œuvre de solutions pour économiser l’eau</a:t>
            </a:r>
            <a:endParaRPr lang="fr-FR" sz="1200" b="0">
              <a:solidFill>
                <a:schemeClr val="tx1"/>
              </a:solidFill>
              <a:latin typeface="+mn-lt"/>
              <a:cs typeface="Segoe UI"/>
            </a:endParaRPr>
          </a:p>
          <a:p>
            <a:pPr algn="just">
              <a:spcBef>
                <a:spcPts val="600"/>
              </a:spcBef>
            </a:pPr>
            <a:r>
              <a:rPr lang="fr-FR" sz="1200">
                <a:solidFill>
                  <a:schemeClr val="tx1"/>
                </a:solidFill>
              </a:rPr>
              <a:t>Assurer une gestion patrimoniale des réseaux de distribution d’eau potable</a:t>
            </a:r>
          </a:p>
          <a:p>
            <a:pPr algn="just">
              <a:spcBef>
                <a:spcPts val="200"/>
              </a:spcBef>
            </a:pPr>
            <a:r>
              <a:rPr lang="fr-FR" sz="1200" b="0">
                <a:solidFill>
                  <a:schemeClr val="tx1"/>
                </a:solidFill>
                <a:latin typeface="+mn-lt"/>
              </a:rPr>
              <a:t>Limitation des pertes en eau  : pose de compteurs de sectorisation, renouvellement des réseaux (taux annuel moyen recommandé 1,25%)</a:t>
            </a:r>
          </a:p>
          <a:p>
            <a:pPr algn="just"/>
            <a:r>
              <a:rPr lang="fr-FR" sz="1200"/>
              <a:t>Issu du SAGE 2015, avec un renforcement :</a:t>
            </a:r>
          </a:p>
          <a:p>
            <a:pPr algn="just">
              <a:spcBef>
                <a:spcPts val="300"/>
              </a:spcBef>
            </a:pPr>
            <a:r>
              <a:rPr lang="fr-FR" sz="1200">
                <a:solidFill>
                  <a:schemeClr val="tx1"/>
                </a:solidFill>
              </a:rPr>
              <a:t>Développer les économies d’eau</a:t>
            </a:r>
          </a:p>
          <a:p>
            <a:pPr marL="171450" indent="-171450" algn="just">
              <a:spcBef>
                <a:spcPts val="200"/>
              </a:spcBef>
              <a:buFont typeface="Symbol" panose="05050102010706020507" pitchFamily="18" charset="2"/>
              <a:buChar char="Þ"/>
            </a:pPr>
            <a:r>
              <a:rPr lang="fr-FR" sz="1200" b="0">
                <a:solidFill>
                  <a:schemeClr val="tx1"/>
                </a:solidFill>
                <a:latin typeface="+mn-lt"/>
              </a:rPr>
              <a:t> Dans la gestion des espaces verts récréatifs et sportifs dès la conception,</a:t>
            </a:r>
          </a:p>
          <a:p>
            <a:pPr marL="171450" indent="-171450" algn="just">
              <a:spcBef>
                <a:spcPts val="200"/>
              </a:spcBef>
              <a:buFont typeface="Symbol" panose="05050102010706020507" pitchFamily="18" charset="2"/>
              <a:buChar char="Þ"/>
            </a:pPr>
            <a:r>
              <a:rPr lang="fr-FR" sz="1200" b="0">
                <a:solidFill>
                  <a:schemeClr val="tx1"/>
                </a:solidFill>
                <a:latin typeface="+mn-lt"/>
              </a:rPr>
              <a:t> Dans les pratiques agricoles : accompagnement technique et financier des agriculteurs</a:t>
            </a:r>
            <a:endParaRPr lang="fr-FR" sz="1200" b="0">
              <a:solidFill>
                <a:schemeClr val="tx1"/>
              </a:solidFill>
              <a:latin typeface="+mn-lt"/>
              <a:cs typeface="Segoe UI"/>
            </a:endParaRPr>
          </a:p>
          <a:p>
            <a:pPr algn="just">
              <a:spcBef>
                <a:spcPts val="0"/>
              </a:spcBef>
            </a:pPr>
            <a:endParaRPr lang="fr-FR" sz="1000">
              <a:solidFill>
                <a:schemeClr val="tx1"/>
              </a:solidFill>
            </a:endParaRPr>
          </a:p>
          <a:p>
            <a:pPr algn="just">
              <a:spcBef>
                <a:spcPts val="300"/>
              </a:spcBef>
            </a:pPr>
            <a:r>
              <a:rPr lang="fr-FR" sz="1200"/>
              <a:t>Application du SDAGE  </a:t>
            </a:r>
            <a:r>
              <a:rPr lang="fr-FR" sz="1200">
                <a:solidFill>
                  <a:schemeClr val="tx1"/>
                </a:solidFill>
              </a:rPr>
              <a:t>- Adapter la tarification de l’eau potable</a:t>
            </a:r>
          </a:p>
          <a:p>
            <a:pPr algn="just">
              <a:spcBef>
                <a:spcPts val="300"/>
              </a:spcBef>
            </a:pPr>
            <a:r>
              <a:rPr lang="fr-FR" sz="1200" b="0">
                <a:solidFill>
                  <a:schemeClr val="tx1"/>
                </a:solidFill>
                <a:latin typeface="+mn-lt"/>
              </a:rPr>
              <a:t>Tarification progressive ou différenciée pour renforcer le rôle incitatif du tarif de l’eau</a:t>
            </a:r>
            <a:endParaRPr lang="fr-FR" sz="1200" b="0">
              <a:solidFill>
                <a:schemeClr val="tx1"/>
              </a:solidFill>
              <a:latin typeface="+mn-lt"/>
              <a:cs typeface="Segoe UI"/>
            </a:endParaRPr>
          </a:p>
          <a:p>
            <a:pPr algn="just">
              <a:spcBef>
                <a:spcPts val="600"/>
              </a:spcBef>
            </a:pPr>
            <a:r>
              <a:rPr lang="fr-FR" sz="1200"/>
              <a:t>Nouveau - Issu de la stratégie :</a:t>
            </a:r>
          </a:p>
          <a:p>
            <a:pPr algn="just">
              <a:spcBef>
                <a:spcPts val="600"/>
              </a:spcBef>
            </a:pPr>
            <a:r>
              <a:rPr lang="fr-FR" sz="1200">
                <a:solidFill>
                  <a:schemeClr val="tx1"/>
                </a:solidFill>
              </a:rPr>
              <a:t>Intégrer les économies d’eau dans les documents d’urbanisme</a:t>
            </a:r>
          </a:p>
          <a:p>
            <a:pPr algn="just">
              <a:spcBef>
                <a:spcPts val="0"/>
              </a:spcBef>
            </a:pPr>
            <a:r>
              <a:rPr lang="fr-FR" sz="1200" b="0">
                <a:solidFill>
                  <a:schemeClr val="tx1"/>
                </a:solidFill>
                <a:latin typeface="+mn-lt"/>
              </a:rPr>
              <a:t>- Encadrement des usages hydro-consommateurs,</a:t>
            </a:r>
          </a:p>
          <a:p>
            <a:pPr algn="just">
              <a:spcBef>
                <a:spcPts val="0"/>
              </a:spcBef>
            </a:pPr>
            <a:r>
              <a:rPr lang="fr-FR" sz="1200" b="0">
                <a:solidFill>
                  <a:schemeClr val="tx1"/>
                </a:solidFill>
                <a:latin typeface="+mn-lt"/>
              </a:rPr>
              <a:t>- Incitation à la mise en place d’équipement hydro-économes,</a:t>
            </a:r>
            <a:endParaRPr lang="fr-FR" sz="1200" b="0">
              <a:solidFill>
                <a:schemeClr val="tx1"/>
              </a:solidFill>
              <a:latin typeface="+mn-lt"/>
              <a:cs typeface="Segoe UI"/>
            </a:endParaRPr>
          </a:p>
          <a:p>
            <a:pPr algn="just">
              <a:spcBef>
                <a:spcPts val="0"/>
              </a:spcBef>
            </a:pPr>
            <a:r>
              <a:rPr lang="fr-FR" sz="1200" b="0">
                <a:solidFill>
                  <a:schemeClr val="tx1"/>
                </a:solidFill>
                <a:latin typeface="+mn-lt"/>
              </a:rPr>
              <a:t>- Privilégier la récupération d’eau de pluie pour les usages ne nécessitant pas d’eau potable</a:t>
            </a:r>
            <a:endParaRPr lang="fr-FR" sz="1200" b="0">
              <a:solidFill>
                <a:schemeClr val="tx1"/>
              </a:solidFill>
              <a:latin typeface="+mn-lt"/>
              <a:cs typeface="Segoe UI"/>
            </a:endParaRPr>
          </a:p>
          <a:p>
            <a:pPr algn="just">
              <a:spcBef>
                <a:spcPts val="600"/>
              </a:spcBef>
            </a:pPr>
            <a:r>
              <a:rPr lang="fr-FR" sz="1200">
                <a:solidFill>
                  <a:schemeClr val="tx1"/>
                </a:solidFill>
              </a:rPr>
              <a:t>Étudier les opportunités de réutilisation des eaux usées</a:t>
            </a:r>
          </a:p>
          <a:p>
            <a:pPr marL="171450" indent="-171450" algn="just">
              <a:spcBef>
                <a:spcPts val="200"/>
              </a:spcBef>
              <a:buFont typeface="Symbol" panose="05050102010706020507" pitchFamily="18" charset="2"/>
              <a:buChar char="Þ"/>
            </a:pPr>
            <a:r>
              <a:rPr lang="fr-FR" sz="1200" b="0">
                <a:solidFill>
                  <a:schemeClr val="tx1"/>
                </a:solidFill>
                <a:latin typeface="+mn-lt"/>
              </a:rPr>
              <a:t>Pour les stations d’épuration collectives et industrielles</a:t>
            </a:r>
          </a:p>
          <a:p>
            <a:pPr marL="171450" indent="-171450" algn="just">
              <a:spcBef>
                <a:spcPts val="200"/>
              </a:spcBef>
              <a:buFont typeface="Symbol" panose="05050102010706020507" pitchFamily="18" charset="2"/>
              <a:buChar char="Þ"/>
            </a:pPr>
            <a:r>
              <a:rPr lang="fr-FR" sz="1200" b="0">
                <a:solidFill>
                  <a:schemeClr val="tx1"/>
                </a:solidFill>
                <a:latin typeface="+mn-lt"/>
              </a:rPr>
              <a:t>Évaluation préalable de l'impact de cette réutilisation sur la quantité et la qualité de l’eau</a:t>
            </a:r>
            <a:endParaRPr lang="fr-FR" sz="1200" b="0">
              <a:solidFill>
                <a:schemeClr val="tx1"/>
              </a:solidFill>
              <a:latin typeface="+mn-lt"/>
              <a:cs typeface="Segoe UI"/>
            </a:endParaRPr>
          </a:p>
        </p:txBody>
      </p:sp>
      <p:pic>
        <p:nvPicPr>
          <p:cNvPr id="2" name="Image 1">
            <a:extLst>
              <a:ext uri="{FF2B5EF4-FFF2-40B4-BE49-F238E27FC236}">
                <a16:creationId xmlns:a16="http://schemas.microsoft.com/office/drawing/2014/main" id="{E4BC20A6-0F2E-C2A9-4101-D837620297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92080" y="3537641"/>
            <a:ext cx="398938" cy="422756"/>
          </a:xfrm>
          <a:prstGeom prst="rect">
            <a:avLst/>
          </a:prstGeom>
        </p:spPr>
      </p:pic>
    </p:spTree>
    <p:custDataLst>
      <p:tags r:id="rId1"/>
    </p:custDataLst>
    <p:extLst>
      <p:ext uri="{BB962C8B-B14F-4D97-AF65-F5344CB8AC3E}">
        <p14:creationId xmlns:p14="http://schemas.microsoft.com/office/powerpoint/2010/main" val="929094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pour une image  18" descr="Une image contenant plein air, nature, montagne, Ressources d’eau&#10;&#10;Le contenu généré par l’IA peut être incorrect.">
            <a:extLst>
              <a:ext uri="{FF2B5EF4-FFF2-40B4-BE49-F238E27FC236}">
                <a16:creationId xmlns:a16="http://schemas.microsoft.com/office/drawing/2014/main" id="{5F5316C8-83D7-7D2E-B85C-64D09AB7CE57}"/>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p:blipFill>
        <p:spPr>
          <a:xfrm>
            <a:off x="6406016" y="868753"/>
            <a:ext cx="2412000" cy="1350000"/>
          </a:xfrm>
          <a:ln>
            <a:solidFill>
              <a:schemeClr val="bg1">
                <a:lumMod val="95000"/>
              </a:schemeClr>
            </a:solidFill>
          </a:ln>
        </p:spPr>
      </p:pic>
      <p:sp>
        <p:nvSpPr>
          <p:cNvPr id="3" name="Titre 3">
            <a:extLst>
              <a:ext uri="{FF2B5EF4-FFF2-40B4-BE49-F238E27FC236}">
                <a16:creationId xmlns:a16="http://schemas.microsoft.com/office/drawing/2014/main" id="{05A51824-A9AD-AA8F-A215-67E3C57214A9}"/>
              </a:ext>
            </a:extLst>
          </p:cNvPr>
          <p:cNvSpPr txBox="1">
            <a:spLocks/>
          </p:cNvSpPr>
          <p:nvPr>
            <p:custDataLst>
              <p:tags r:id="rId2"/>
            </p:custDataLst>
          </p:nvPr>
        </p:nvSpPr>
        <p:spPr bwMode="auto">
          <a:xfrm>
            <a:off x="176702" y="357503"/>
            <a:ext cx="81355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l" defTabSz="513160" rtl="0" eaLnBrk="0" fontAlgn="base" hangingPunct="0">
              <a:spcBef>
                <a:spcPct val="0"/>
              </a:spcBef>
              <a:spcAft>
                <a:spcPct val="0"/>
              </a:spcAft>
              <a:defRPr b="1" kern="1200">
                <a:solidFill>
                  <a:schemeClr val="tx1"/>
                </a:solidFill>
                <a:latin typeface="+mn-lt"/>
                <a:ea typeface="+mj-ea"/>
                <a:cs typeface="+mj-cs"/>
              </a:defRPr>
            </a:lvl1pPr>
            <a:lvl2pPr algn="l" defTabSz="513160" rtl="0" eaLnBrk="0" fontAlgn="base" hangingPunct="0">
              <a:spcBef>
                <a:spcPct val="0"/>
              </a:spcBef>
              <a:spcAft>
                <a:spcPct val="0"/>
              </a:spcAft>
              <a:defRPr b="1">
                <a:solidFill>
                  <a:schemeClr val="tx1"/>
                </a:solidFill>
                <a:latin typeface="Segoe UI" panose="020B0502040204020203" pitchFamily="34" charset="0"/>
              </a:defRPr>
            </a:lvl2pPr>
            <a:lvl3pPr algn="l" defTabSz="513160" rtl="0" eaLnBrk="0" fontAlgn="base" hangingPunct="0">
              <a:spcBef>
                <a:spcPct val="0"/>
              </a:spcBef>
              <a:spcAft>
                <a:spcPct val="0"/>
              </a:spcAft>
              <a:defRPr b="1">
                <a:solidFill>
                  <a:schemeClr val="tx1"/>
                </a:solidFill>
                <a:latin typeface="Segoe UI" panose="020B0502040204020203" pitchFamily="34" charset="0"/>
              </a:defRPr>
            </a:lvl3pPr>
            <a:lvl4pPr algn="l" defTabSz="513160" rtl="0" eaLnBrk="0" fontAlgn="base" hangingPunct="0">
              <a:spcBef>
                <a:spcPct val="0"/>
              </a:spcBef>
              <a:spcAft>
                <a:spcPct val="0"/>
              </a:spcAft>
              <a:defRPr b="1">
                <a:solidFill>
                  <a:schemeClr val="tx1"/>
                </a:solidFill>
                <a:latin typeface="Segoe UI" panose="020B0502040204020203" pitchFamily="34" charset="0"/>
              </a:defRPr>
            </a:lvl4pPr>
            <a:lvl5pPr algn="l" defTabSz="513160" rtl="0" eaLnBrk="0" fontAlgn="base" hangingPunct="0">
              <a:spcBef>
                <a:spcPct val="0"/>
              </a:spcBef>
              <a:spcAft>
                <a:spcPct val="0"/>
              </a:spcAft>
              <a:defRPr b="1">
                <a:solidFill>
                  <a:schemeClr val="tx1"/>
                </a:solidFill>
                <a:latin typeface="Segoe UI" panose="020B0502040204020203" pitchFamily="34" charset="0"/>
              </a:defRPr>
            </a:lvl5pPr>
            <a:lvl6pPr marL="342900" algn="l" defTabSz="513160" rtl="0" fontAlgn="base">
              <a:spcBef>
                <a:spcPct val="0"/>
              </a:spcBef>
              <a:spcAft>
                <a:spcPct val="0"/>
              </a:spcAft>
              <a:defRPr b="1">
                <a:solidFill>
                  <a:schemeClr val="tx1"/>
                </a:solidFill>
                <a:latin typeface="Segoe UI" panose="020B0502040204020203" pitchFamily="34" charset="0"/>
              </a:defRPr>
            </a:lvl6pPr>
            <a:lvl7pPr marL="685800" algn="l" defTabSz="513160" rtl="0" fontAlgn="base">
              <a:spcBef>
                <a:spcPct val="0"/>
              </a:spcBef>
              <a:spcAft>
                <a:spcPct val="0"/>
              </a:spcAft>
              <a:defRPr b="1">
                <a:solidFill>
                  <a:schemeClr val="tx1"/>
                </a:solidFill>
                <a:latin typeface="Segoe UI" panose="020B0502040204020203" pitchFamily="34" charset="0"/>
              </a:defRPr>
            </a:lvl7pPr>
            <a:lvl8pPr marL="1028700" algn="l" defTabSz="513160" rtl="0" fontAlgn="base">
              <a:spcBef>
                <a:spcPct val="0"/>
              </a:spcBef>
              <a:spcAft>
                <a:spcPct val="0"/>
              </a:spcAft>
              <a:defRPr b="1">
                <a:solidFill>
                  <a:schemeClr val="tx1"/>
                </a:solidFill>
                <a:latin typeface="Segoe UI" panose="020B0502040204020203" pitchFamily="34" charset="0"/>
              </a:defRPr>
            </a:lvl8pPr>
            <a:lvl9pPr marL="1371600" algn="l" defTabSz="513160" rtl="0" fontAlgn="base">
              <a:spcBef>
                <a:spcPct val="0"/>
              </a:spcBef>
              <a:spcAft>
                <a:spcPct val="0"/>
              </a:spcAft>
              <a:defRPr b="1">
                <a:solidFill>
                  <a:schemeClr val="tx1"/>
                </a:solidFill>
                <a:latin typeface="Segoe UI" panose="020B0502040204020203" pitchFamily="34" charset="0"/>
              </a:defRPr>
            </a:lvl9pPr>
          </a:lstStyle>
          <a:p>
            <a:r>
              <a:rPr lang="fr-FR" sz="1300">
                <a:solidFill>
                  <a:schemeClr val="tx2"/>
                </a:solidFill>
                <a:latin typeface="+mj-lt"/>
                <a:ea typeface="+mn-ea"/>
                <a:cs typeface="+mn-cs"/>
              </a:rPr>
              <a:t>Orientation 17 : Sécuriser l’alimentation en eau potable</a:t>
            </a:r>
          </a:p>
        </p:txBody>
      </p:sp>
      <p:sp>
        <p:nvSpPr>
          <p:cNvPr id="11" name="Espace réservé du texte 8">
            <a:extLst>
              <a:ext uri="{FF2B5EF4-FFF2-40B4-BE49-F238E27FC236}">
                <a16:creationId xmlns:a16="http://schemas.microsoft.com/office/drawing/2014/main" id="{6BB3A56C-72E9-22D6-53EA-48B534122379}"/>
              </a:ext>
            </a:extLst>
          </p:cNvPr>
          <p:cNvSpPr txBox="1">
            <a:spLocks/>
          </p:cNvSpPr>
          <p:nvPr/>
        </p:nvSpPr>
        <p:spPr bwMode="auto">
          <a:xfrm>
            <a:off x="162060" y="891044"/>
            <a:ext cx="6078287" cy="345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spcBef>
                <a:spcPts val="600"/>
              </a:spcBef>
            </a:pPr>
            <a:r>
              <a:rPr lang="fr-FR" sz="1200"/>
              <a:t>Issu du SAGE 2015 avec un renforcement</a:t>
            </a:r>
          </a:p>
          <a:p>
            <a:pPr algn="just">
              <a:spcBef>
                <a:spcPts val="300"/>
              </a:spcBef>
            </a:pPr>
            <a:r>
              <a:rPr lang="fr-FR" sz="1200">
                <a:solidFill>
                  <a:schemeClr val="tx1"/>
                </a:solidFill>
              </a:rPr>
              <a:t>Valoriser et développer les ressources locales</a:t>
            </a:r>
          </a:p>
          <a:p>
            <a:pPr marL="171450" indent="-171450" algn="just">
              <a:spcBef>
                <a:spcPts val="300"/>
              </a:spcBef>
              <a:buFont typeface="Symbol" panose="05050102010706020507" pitchFamily="18" charset="2"/>
              <a:buChar char="Þ"/>
            </a:pPr>
            <a:r>
              <a:rPr lang="fr-FR" sz="1200" b="0">
                <a:solidFill>
                  <a:schemeClr val="tx1"/>
                </a:solidFill>
                <a:latin typeface="+mn-lt"/>
              </a:rPr>
              <a:t> Compatibilité des schémas directeurs d’eau potable avec cette disposition</a:t>
            </a:r>
          </a:p>
          <a:p>
            <a:pPr marL="628650" lvl="1" indent="-171450" algn="just">
              <a:spcBef>
                <a:spcPts val="0"/>
              </a:spcBef>
              <a:buFont typeface="Arial" panose="020B0604020202020204" pitchFamily="34" charset="0"/>
              <a:buChar char="•"/>
            </a:pPr>
            <a:r>
              <a:rPr lang="fr-FR" sz="1200"/>
              <a:t>Réduire la dépendance et la vulnérabilité vis-à-vis des principales ressources exploitées,</a:t>
            </a:r>
          </a:p>
          <a:p>
            <a:pPr marL="628650" lvl="1" indent="-171450" algn="just">
              <a:spcBef>
                <a:spcPts val="0"/>
              </a:spcBef>
              <a:buFont typeface="Arial" panose="020B0604020202020204" pitchFamily="34" charset="0"/>
              <a:buChar char="•"/>
            </a:pPr>
            <a:r>
              <a:rPr lang="fr-FR" sz="1200" b="0">
                <a:solidFill>
                  <a:schemeClr val="tx1"/>
                </a:solidFill>
                <a:latin typeface="+mn-lt"/>
              </a:rPr>
              <a:t>Prendre en compte des projections démographiques,</a:t>
            </a:r>
          </a:p>
          <a:p>
            <a:pPr marL="628650" lvl="1" indent="-171450" algn="just">
              <a:spcBef>
                <a:spcPts val="0"/>
              </a:spcBef>
              <a:buFont typeface="Arial" panose="020B0604020202020204" pitchFamily="34" charset="0"/>
              <a:buChar char="•"/>
            </a:pPr>
            <a:r>
              <a:rPr lang="fr-FR" sz="1200"/>
              <a:t>Diversifier les ressources locales exploitables.</a:t>
            </a:r>
          </a:p>
          <a:p>
            <a:pPr marL="628650" lvl="1" indent="-171450" algn="just">
              <a:spcBef>
                <a:spcPts val="300"/>
              </a:spcBef>
              <a:buFont typeface="Arial" panose="020B0604020202020204" pitchFamily="34" charset="0"/>
              <a:buChar char="•"/>
            </a:pPr>
            <a:endParaRPr lang="fr-FR" sz="1200" b="0">
              <a:solidFill>
                <a:schemeClr val="tx1"/>
              </a:solidFill>
              <a:latin typeface="+mn-lt"/>
            </a:endParaRPr>
          </a:p>
          <a:p>
            <a:pPr marL="171450" indent="-171450" algn="just">
              <a:spcBef>
                <a:spcPts val="300"/>
              </a:spcBef>
              <a:buFont typeface="Symbol" panose="05050102010706020507" pitchFamily="18" charset="2"/>
              <a:buChar char="Þ"/>
            </a:pPr>
            <a:endParaRPr lang="fr-FR" sz="1200" b="0">
              <a:solidFill>
                <a:schemeClr val="tx1"/>
              </a:solidFill>
              <a:latin typeface="+mn-lt"/>
            </a:endParaRPr>
          </a:p>
          <a:p>
            <a:pPr algn="just"/>
            <a:endParaRPr lang="fr-FR" sz="1200"/>
          </a:p>
          <a:p>
            <a:pPr algn="just"/>
            <a:r>
              <a:rPr lang="fr-FR" sz="1200"/>
              <a:t>Nouveau – Application du SDAGE</a:t>
            </a:r>
          </a:p>
          <a:p>
            <a:pPr algn="just">
              <a:spcBef>
                <a:spcPts val="300"/>
              </a:spcBef>
            </a:pPr>
            <a:r>
              <a:rPr lang="fr-FR" sz="1200">
                <a:solidFill>
                  <a:schemeClr val="tx1"/>
                </a:solidFill>
              </a:rPr>
              <a:t>Gérer les nappes à préserver pour l’alimentation en eau potable</a:t>
            </a:r>
            <a:endParaRPr lang="fr-FR" sz="1200" b="0">
              <a:solidFill>
                <a:schemeClr val="tx1"/>
              </a:solidFill>
              <a:latin typeface="+mn-lt"/>
            </a:endParaRPr>
          </a:p>
          <a:p>
            <a:pPr marL="171450" indent="-171450" algn="just">
              <a:spcBef>
                <a:spcPts val="300"/>
              </a:spcBef>
              <a:buFont typeface="Symbol" panose="05050102010706020507" pitchFamily="18" charset="2"/>
              <a:buChar char="Þ"/>
            </a:pPr>
            <a:r>
              <a:rPr lang="fr-FR" sz="1200" b="0">
                <a:solidFill>
                  <a:schemeClr val="tx1"/>
                </a:solidFill>
                <a:latin typeface="+mn-lt"/>
              </a:rPr>
              <a:t> Identification des nappes nécessitant l’élaboration d’un schéma de gestion,</a:t>
            </a:r>
            <a:endParaRPr lang="fr-FR" sz="1200" b="0">
              <a:solidFill>
                <a:schemeClr val="tx1"/>
              </a:solidFill>
              <a:latin typeface="+mn-lt"/>
              <a:cs typeface="Segoe UI"/>
            </a:endParaRPr>
          </a:p>
          <a:p>
            <a:pPr marL="171450" indent="-171450" algn="just">
              <a:spcBef>
                <a:spcPts val="300"/>
              </a:spcBef>
              <a:buFont typeface="Symbol" panose="05050102010706020507" pitchFamily="18" charset="2"/>
              <a:buChar char="Þ"/>
            </a:pPr>
            <a:r>
              <a:rPr lang="fr-FR" sz="1200" b="0">
                <a:solidFill>
                  <a:schemeClr val="tx1"/>
                </a:solidFill>
                <a:latin typeface="+mn-lt"/>
              </a:rPr>
              <a:t> </a:t>
            </a:r>
            <a:r>
              <a:rPr lang="fr-FR" sz="1200" b="0" err="1">
                <a:solidFill>
                  <a:schemeClr val="tx1"/>
                </a:solidFill>
                <a:latin typeface="+mn-lt"/>
              </a:rPr>
              <a:t>Elaboration</a:t>
            </a:r>
            <a:r>
              <a:rPr lang="fr-FR" sz="1200" b="0">
                <a:solidFill>
                  <a:schemeClr val="tx1"/>
                </a:solidFill>
                <a:latin typeface="+mn-lt"/>
              </a:rPr>
              <a:t> des schémas de gestion  : état de lieux, identification des usages « autres que eau potable » possibles, mesures de préservation de la qualité et la quantité de ces nappes</a:t>
            </a:r>
            <a:endParaRPr lang="fr-FR" sz="1200" b="0">
              <a:solidFill>
                <a:schemeClr val="tx1"/>
              </a:solidFill>
              <a:latin typeface="+mn-lt"/>
              <a:cs typeface="Segoe UI"/>
            </a:endParaRPr>
          </a:p>
        </p:txBody>
      </p:sp>
      <p:pic>
        <p:nvPicPr>
          <p:cNvPr id="12" name="Image 11">
            <a:extLst>
              <a:ext uri="{FF2B5EF4-FFF2-40B4-BE49-F238E27FC236}">
                <a16:creationId xmlns:a16="http://schemas.microsoft.com/office/drawing/2014/main" id="{64247ED3-5C61-4BBC-6CCD-BB39AC2E2E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8472" y="2859782"/>
            <a:ext cx="2412000" cy="1655501"/>
          </a:xfrm>
          <a:prstGeom prst="rect">
            <a:avLst/>
          </a:prstGeom>
        </p:spPr>
      </p:pic>
      <p:pic>
        <p:nvPicPr>
          <p:cNvPr id="2" name="Image 1">
            <a:extLst>
              <a:ext uri="{FF2B5EF4-FFF2-40B4-BE49-F238E27FC236}">
                <a16:creationId xmlns:a16="http://schemas.microsoft.com/office/drawing/2014/main" id="{B54A3FCA-C3C8-5AC9-3391-7A2252DD3C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1621" y="1074536"/>
            <a:ext cx="398938" cy="422756"/>
          </a:xfrm>
          <a:prstGeom prst="rect">
            <a:avLst/>
          </a:prstGeom>
        </p:spPr>
      </p:pic>
    </p:spTree>
    <p:custDataLst>
      <p:tags r:id="rId1"/>
    </p:custDataLst>
    <p:extLst>
      <p:ext uri="{BB962C8B-B14F-4D97-AF65-F5344CB8AC3E}">
        <p14:creationId xmlns:p14="http://schemas.microsoft.com/office/powerpoint/2010/main" val="3164513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0DEA-2458-DF16-BDC5-ADEAB0EEE32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AA6E0B-F581-C72F-F989-29EB478BBDE7}"/>
              </a:ext>
            </a:extLst>
          </p:cNvPr>
          <p:cNvSpPr>
            <a:spLocks noGrp="1"/>
          </p:cNvSpPr>
          <p:nvPr>
            <p:ph type="title"/>
            <p:custDataLst>
              <p:tags r:id="rId2"/>
            </p:custDataLst>
          </p:nvPr>
        </p:nvSpPr>
        <p:spPr>
          <a:xfrm>
            <a:off x="683419" y="1275160"/>
            <a:ext cx="7903369" cy="553998"/>
          </a:xfrm>
        </p:spPr>
        <p:txBody>
          <a:bodyPr rtlCol="0"/>
          <a:lstStyle/>
          <a:p>
            <a:pPr algn="ctr" defTabSz="514337" eaLnBrk="1" fontAlgn="auto" hangingPunct="1">
              <a:spcBef>
                <a:spcPts val="0"/>
              </a:spcBef>
              <a:spcAft>
                <a:spcPts val="0"/>
              </a:spcAft>
              <a:defRPr/>
            </a:pPr>
            <a:r>
              <a:rPr lang="fr-FR"/>
              <a:t>Les risques</a:t>
            </a:r>
          </a:p>
        </p:txBody>
      </p:sp>
      <p:pic>
        <p:nvPicPr>
          <p:cNvPr id="3" name="Image 3">
            <a:extLst>
              <a:ext uri="{FF2B5EF4-FFF2-40B4-BE49-F238E27FC236}">
                <a16:creationId xmlns:a16="http://schemas.microsoft.com/office/drawing/2014/main" id="{0690489D-0B1C-5673-DE38-165C9691B99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3813" y="619721"/>
            <a:ext cx="942975" cy="6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1207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0" name="Groupe 39">
            <a:extLst>
              <a:ext uri="{FF2B5EF4-FFF2-40B4-BE49-F238E27FC236}">
                <a16:creationId xmlns:a16="http://schemas.microsoft.com/office/drawing/2014/main" id="{D389292C-A650-4C7B-96A7-0DA2754F4D72}"/>
              </a:ext>
            </a:extLst>
          </p:cNvPr>
          <p:cNvGrpSpPr/>
          <p:nvPr/>
        </p:nvGrpSpPr>
        <p:grpSpPr>
          <a:xfrm>
            <a:off x="197514" y="33468"/>
            <a:ext cx="1674186" cy="4212468"/>
            <a:chOff x="263352" y="44624"/>
            <a:chExt cx="2232248" cy="5616624"/>
          </a:xfrm>
        </p:grpSpPr>
        <p:sp>
          <p:nvSpPr>
            <p:cNvPr id="2" name="Rectangle : coins arrondis 1">
              <a:extLst>
                <a:ext uri="{FF2B5EF4-FFF2-40B4-BE49-F238E27FC236}">
                  <a16:creationId xmlns:a16="http://schemas.microsoft.com/office/drawing/2014/main" id="{C9ADB5D7-EA5E-4AE5-A44F-EDEE3062921C}"/>
                </a:ext>
              </a:extLst>
            </p:cNvPr>
            <p:cNvSpPr/>
            <p:nvPr/>
          </p:nvSpPr>
          <p:spPr>
            <a:xfrm>
              <a:off x="263352" y="44624"/>
              <a:ext cx="2232248" cy="56166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prstClr val="white"/>
                </a:solidFill>
                <a:latin typeface="Segoe UI"/>
              </a:endParaRPr>
            </a:p>
          </p:txBody>
        </p:sp>
        <p:sp>
          <p:nvSpPr>
            <p:cNvPr id="5" name="ZoneTexte 4">
              <a:extLst>
                <a:ext uri="{FF2B5EF4-FFF2-40B4-BE49-F238E27FC236}">
                  <a16:creationId xmlns:a16="http://schemas.microsoft.com/office/drawing/2014/main" id="{C3B040C0-0274-4FA7-983A-CA9FBE36FB45}"/>
                </a:ext>
              </a:extLst>
            </p:cNvPr>
            <p:cNvSpPr txBox="1"/>
            <p:nvPr/>
          </p:nvSpPr>
          <p:spPr>
            <a:xfrm>
              <a:off x="731404" y="333816"/>
              <a:ext cx="1296144" cy="276999"/>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350" b="1">
                  <a:solidFill>
                    <a:prstClr val="black"/>
                  </a:solidFill>
                  <a:latin typeface="Georgia" panose="02040502050405020303" pitchFamily="18" charset="0"/>
                  <a:cs typeface="Arial" panose="020B0604020202020204" pitchFamily="34" charset="0"/>
                </a:rPr>
                <a:t>EUROPE</a:t>
              </a:r>
            </a:p>
          </p:txBody>
        </p:sp>
        <p:sp>
          <p:nvSpPr>
            <p:cNvPr id="9" name="ZoneTexte 8">
              <a:extLst>
                <a:ext uri="{FF2B5EF4-FFF2-40B4-BE49-F238E27FC236}">
                  <a16:creationId xmlns:a16="http://schemas.microsoft.com/office/drawing/2014/main" id="{5239BFE5-2290-4F72-BCBC-2F3BBDA95A57}"/>
                </a:ext>
              </a:extLst>
            </p:cNvPr>
            <p:cNvSpPr txBox="1"/>
            <p:nvPr/>
          </p:nvSpPr>
          <p:spPr>
            <a:xfrm>
              <a:off x="263352" y="761507"/>
              <a:ext cx="2232248" cy="1384995"/>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350" b="1">
                  <a:solidFill>
                    <a:schemeClr val="bg1"/>
                  </a:solidFill>
                  <a:latin typeface="Georgia" panose="02040502050405020303" pitchFamily="18" charset="0"/>
                  <a:cs typeface="Arial" panose="020B0604020202020204" pitchFamily="34" charset="0"/>
                </a:rPr>
                <a:t>Directive Cadre sur l’Eau : l’atteinte du bon état des masses d’eau</a:t>
              </a:r>
            </a:p>
          </p:txBody>
        </p:sp>
        <p:pic>
          <p:nvPicPr>
            <p:cNvPr id="10" name="Image 9" descr="Une image contenant carte&#10;&#10;Description générée automatiquement">
              <a:extLst>
                <a:ext uri="{FF2B5EF4-FFF2-40B4-BE49-F238E27FC236}">
                  <a16:creationId xmlns:a16="http://schemas.microsoft.com/office/drawing/2014/main" id="{444699EC-E918-4D8A-A216-6FCD5E2BDE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858" y="2418710"/>
              <a:ext cx="2200742" cy="2348278"/>
            </a:xfrm>
            <a:prstGeom prst="rect">
              <a:avLst/>
            </a:prstGeom>
          </p:spPr>
        </p:pic>
      </p:grpSp>
      <p:grpSp>
        <p:nvGrpSpPr>
          <p:cNvPr id="3" name="Groupe 2">
            <a:extLst>
              <a:ext uri="{FF2B5EF4-FFF2-40B4-BE49-F238E27FC236}">
                <a16:creationId xmlns:a16="http://schemas.microsoft.com/office/drawing/2014/main" id="{E2A47050-E496-42A7-A2A2-E11AB4C605F0}"/>
              </a:ext>
            </a:extLst>
          </p:cNvPr>
          <p:cNvGrpSpPr/>
          <p:nvPr/>
        </p:nvGrpSpPr>
        <p:grpSpPr>
          <a:xfrm>
            <a:off x="1898049" y="162996"/>
            <a:ext cx="1708995" cy="4212468"/>
            <a:chOff x="2530732" y="217328"/>
            <a:chExt cx="2278660" cy="5616624"/>
          </a:xfrm>
        </p:grpSpPr>
        <p:sp>
          <p:nvSpPr>
            <p:cNvPr id="12" name="Rectangle : coins arrondis 11">
              <a:extLst>
                <a:ext uri="{FF2B5EF4-FFF2-40B4-BE49-F238E27FC236}">
                  <a16:creationId xmlns:a16="http://schemas.microsoft.com/office/drawing/2014/main" id="{DCC47389-45BB-4147-B94B-3E500B7CF539}"/>
                </a:ext>
              </a:extLst>
            </p:cNvPr>
            <p:cNvSpPr/>
            <p:nvPr/>
          </p:nvSpPr>
          <p:spPr>
            <a:xfrm>
              <a:off x="2530732" y="217328"/>
              <a:ext cx="2232248" cy="56166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prstClr val="white"/>
                </a:solidFill>
                <a:latin typeface="Segoe UI"/>
              </a:endParaRPr>
            </a:p>
          </p:txBody>
        </p:sp>
        <p:sp>
          <p:nvSpPr>
            <p:cNvPr id="13" name="ZoneTexte 12">
              <a:extLst>
                <a:ext uri="{FF2B5EF4-FFF2-40B4-BE49-F238E27FC236}">
                  <a16:creationId xmlns:a16="http://schemas.microsoft.com/office/drawing/2014/main" id="{A90BCA28-BFD2-49C2-B2DC-DD8FF46EAE12}"/>
                </a:ext>
              </a:extLst>
            </p:cNvPr>
            <p:cNvSpPr txBox="1"/>
            <p:nvPr/>
          </p:nvSpPr>
          <p:spPr>
            <a:xfrm>
              <a:off x="3045196" y="333816"/>
              <a:ext cx="1296144" cy="276999"/>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350" b="1">
                  <a:solidFill>
                    <a:prstClr val="black"/>
                  </a:solidFill>
                  <a:latin typeface="Georgia" panose="02040502050405020303" pitchFamily="18" charset="0"/>
                  <a:cs typeface="Arial" panose="020B0604020202020204" pitchFamily="34" charset="0"/>
                </a:rPr>
                <a:t>ETAT</a:t>
              </a:r>
            </a:p>
          </p:txBody>
        </p:sp>
        <p:sp>
          <p:nvSpPr>
            <p:cNvPr id="14" name="ZoneTexte 13">
              <a:extLst>
                <a:ext uri="{FF2B5EF4-FFF2-40B4-BE49-F238E27FC236}">
                  <a16:creationId xmlns:a16="http://schemas.microsoft.com/office/drawing/2014/main" id="{9298446E-25A5-46D0-8271-C84EE8B9BAC0}"/>
                </a:ext>
              </a:extLst>
            </p:cNvPr>
            <p:cNvSpPr txBox="1"/>
            <p:nvPr/>
          </p:nvSpPr>
          <p:spPr>
            <a:xfrm>
              <a:off x="2577144" y="761507"/>
              <a:ext cx="2232248" cy="553997"/>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350" b="1">
                  <a:solidFill>
                    <a:schemeClr val="bg1"/>
                  </a:solidFill>
                  <a:latin typeface="Georgia" panose="02040502050405020303" pitchFamily="18" charset="0"/>
                  <a:cs typeface="Arial" panose="020B0604020202020204" pitchFamily="34" charset="0"/>
                </a:rPr>
                <a:t>Loi sur l’Eau et LEMA</a:t>
              </a:r>
            </a:p>
          </p:txBody>
        </p:sp>
        <p:pic>
          <p:nvPicPr>
            <p:cNvPr id="15" name="Image 14">
              <a:extLst>
                <a:ext uri="{FF2B5EF4-FFF2-40B4-BE49-F238E27FC236}">
                  <a16:creationId xmlns:a16="http://schemas.microsoft.com/office/drawing/2014/main" id="{F4F11688-2ED9-4DE9-98C8-025A8E509D7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553586" y="2492478"/>
              <a:ext cx="2200742" cy="2200742"/>
            </a:xfrm>
            <a:prstGeom prst="rect">
              <a:avLst/>
            </a:prstGeom>
          </p:spPr>
        </p:pic>
      </p:grpSp>
      <p:grpSp>
        <p:nvGrpSpPr>
          <p:cNvPr id="44" name="Groupe 43">
            <a:extLst>
              <a:ext uri="{FF2B5EF4-FFF2-40B4-BE49-F238E27FC236}">
                <a16:creationId xmlns:a16="http://schemas.microsoft.com/office/drawing/2014/main" id="{9B79479F-DC57-48A4-96D7-0C85FE23C89C}"/>
              </a:ext>
            </a:extLst>
          </p:cNvPr>
          <p:cNvGrpSpPr/>
          <p:nvPr/>
        </p:nvGrpSpPr>
        <p:grpSpPr>
          <a:xfrm>
            <a:off x="3708653" y="338230"/>
            <a:ext cx="1688545" cy="4212468"/>
            <a:chOff x="4944870" y="450973"/>
            <a:chExt cx="2251393" cy="5616624"/>
          </a:xfrm>
        </p:grpSpPr>
        <p:sp>
          <p:nvSpPr>
            <p:cNvPr id="16" name="Rectangle : coins arrondis 15">
              <a:extLst>
                <a:ext uri="{FF2B5EF4-FFF2-40B4-BE49-F238E27FC236}">
                  <a16:creationId xmlns:a16="http://schemas.microsoft.com/office/drawing/2014/main" id="{A363A885-34E5-4603-AFA2-AAC38AA69C64}"/>
                </a:ext>
              </a:extLst>
            </p:cNvPr>
            <p:cNvSpPr/>
            <p:nvPr/>
          </p:nvSpPr>
          <p:spPr>
            <a:xfrm>
              <a:off x="4944870" y="450973"/>
              <a:ext cx="2232248" cy="561662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prstClr val="white"/>
                </a:solidFill>
                <a:latin typeface="Segoe UI"/>
              </a:endParaRPr>
            </a:p>
          </p:txBody>
        </p:sp>
        <p:sp>
          <p:nvSpPr>
            <p:cNvPr id="17" name="ZoneTexte 16">
              <a:extLst>
                <a:ext uri="{FF2B5EF4-FFF2-40B4-BE49-F238E27FC236}">
                  <a16:creationId xmlns:a16="http://schemas.microsoft.com/office/drawing/2014/main" id="{9FBD17DF-CB9C-4FF1-82F6-ACA42C1FFE42}"/>
                </a:ext>
              </a:extLst>
            </p:cNvPr>
            <p:cNvSpPr txBox="1"/>
            <p:nvPr/>
          </p:nvSpPr>
          <p:spPr>
            <a:xfrm>
              <a:off x="4995521" y="638032"/>
              <a:ext cx="2200742" cy="430887"/>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050" b="1">
                  <a:solidFill>
                    <a:prstClr val="black"/>
                  </a:solidFill>
                  <a:latin typeface="Georgia" panose="02040502050405020303" pitchFamily="18" charset="0"/>
                  <a:cs typeface="Arial" panose="020B0604020202020204" pitchFamily="34" charset="0"/>
                </a:rPr>
                <a:t>DISTRICT HYDROGRAPHIQUE</a:t>
              </a:r>
            </a:p>
          </p:txBody>
        </p:sp>
        <p:sp>
          <p:nvSpPr>
            <p:cNvPr id="18" name="ZoneTexte 17">
              <a:extLst>
                <a:ext uri="{FF2B5EF4-FFF2-40B4-BE49-F238E27FC236}">
                  <a16:creationId xmlns:a16="http://schemas.microsoft.com/office/drawing/2014/main" id="{71471974-445A-424C-913D-7DE6639BF8B5}"/>
                </a:ext>
              </a:extLst>
            </p:cNvPr>
            <p:cNvSpPr txBox="1"/>
            <p:nvPr/>
          </p:nvSpPr>
          <p:spPr>
            <a:xfrm>
              <a:off x="4944870" y="1167856"/>
              <a:ext cx="2232248" cy="553997"/>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350" b="1">
                  <a:solidFill>
                    <a:schemeClr val="bg1"/>
                  </a:solidFill>
                  <a:latin typeface="Georgia" panose="02040502050405020303" pitchFamily="18" charset="0"/>
                  <a:cs typeface="Arial" panose="020B0604020202020204" pitchFamily="34" charset="0"/>
                </a:rPr>
                <a:t>SDAGE LOIRE BRETAGNE</a:t>
              </a:r>
            </a:p>
          </p:txBody>
        </p:sp>
        <p:pic>
          <p:nvPicPr>
            <p:cNvPr id="19" name="Image 18">
              <a:extLst>
                <a:ext uri="{FF2B5EF4-FFF2-40B4-BE49-F238E27FC236}">
                  <a16:creationId xmlns:a16="http://schemas.microsoft.com/office/drawing/2014/main" id="{0A1E9908-DC76-45D5-B667-7A3CD21630E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964344" y="3174982"/>
              <a:ext cx="2200742" cy="1648432"/>
            </a:xfrm>
            <a:prstGeom prst="rect">
              <a:avLst/>
            </a:prstGeom>
          </p:spPr>
        </p:pic>
      </p:grpSp>
      <p:grpSp>
        <p:nvGrpSpPr>
          <p:cNvPr id="45" name="Groupe 44">
            <a:extLst>
              <a:ext uri="{FF2B5EF4-FFF2-40B4-BE49-F238E27FC236}">
                <a16:creationId xmlns:a16="http://schemas.microsoft.com/office/drawing/2014/main" id="{FC519BBB-60D4-4DFE-B23C-05BE75C0F74B}"/>
              </a:ext>
            </a:extLst>
          </p:cNvPr>
          <p:cNvGrpSpPr/>
          <p:nvPr/>
        </p:nvGrpSpPr>
        <p:grpSpPr>
          <a:xfrm>
            <a:off x="5422924" y="457338"/>
            <a:ext cx="1762130" cy="4212468"/>
            <a:chOff x="7230563" y="609784"/>
            <a:chExt cx="2349506" cy="5616624"/>
          </a:xfrm>
        </p:grpSpPr>
        <p:sp>
          <p:nvSpPr>
            <p:cNvPr id="20" name="Rectangle : coins arrondis 19">
              <a:extLst>
                <a:ext uri="{FF2B5EF4-FFF2-40B4-BE49-F238E27FC236}">
                  <a16:creationId xmlns:a16="http://schemas.microsoft.com/office/drawing/2014/main" id="{65600D60-8F59-4A37-863B-77592D2E6478}"/>
                </a:ext>
              </a:extLst>
            </p:cNvPr>
            <p:cNvSpPr/>
            <p:nvPr/>
          </p:nvSpPr>
          <p:spPr>
            <a:xfrm>
              <a:off x="7230563" y="609784"/>
              <a:ext cx="2232248" cy="5616624"/>
            </a:xfrm>
            <a:prstGeom prst="round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schemeClr val="bg1"/>
                </a:solidFill>
                <a:highlight>
                  <a:srgbClr val="FFFF00"/>
                </a:highlight>
                <a:latin typeface="Segoe UI"/>
              </a:endParaRPr>
            </a:p>
          </p:txBody>
        </p:sp>
        <p:sp>
          <p:nvSpPr>
            <p:cNvPr id="21" name="ZoneTexte 20">
              <a:extLst>
                <a:ext uri="{FF2B5EF4-FFF2-40B4-BE49-F238E27FC236}">
                  <a16:creationId xmlns:a16="http://schemas.microsoft.com/office/drawing/2014/main" id="{698B772B-449D-4EB8-9E1F-9746B64F0793}"/>
                </a:ext>
              </a:extLst>
            </p:cNvPr>
            <p:cNvSpPr txBox="1"/>
            <p:nvPr/>
          </p:nvSpPr>
          <p:spPr>
            <a:xfrm>
              <a:off x="7379326" y="664891"/>
              <a:ext cx="2200743" cy="430887"/>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050" b="1">
                  <a:solidFill>
                    <a:prstClr val="black"/>
                  </a:solidFill>
                  <a:latin typeface="Georgia" panose="02040502050405020303" pitchFamily="18" charset="0"/>
                  <a:cs typeface="Arial" panose="020B0604020202020204" pitchFamily="34" charset="0"/>
                </a:rPr>
                <a:t>BASSIN HYDROGRAPHIQUE</a:t>
              </a:r>
            </a:p>
          </p:txBody>
        </p:sp>
        <p:sp>
          <p:nvSpPr>
            <p:cNvPr id="22" name="ZoneTexte 21">
              <a:extLst>
                <a:ext uri="{FF2B5EF4-FFF2-40B4-BE49-F238E27FC236}">
                  <a16:creationId xmlns:a16="http://schemas.microsoft.com/office/drawing/2014/main" id="{1D0B808E-7648-45FB-9E1E-7CF487D5295A}"/>
                </a:ext>
              </a:extLst>
            </p:cNvPr>
            <p:cNvSpPr txBox="1"/>
            <p:nvPr/>
          </p:nvSpPr>
          <p:spPr>
            <a:xfrm>
              <a:off x="7328674" y="1194715"/>
              <a:ext cx="2232247" cy="276999"/>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350" b="1">
                  <a:solidFill>
                    <a:schemeClr val="bg1"/>
                  </a:solidFill>
                  <a:latin typeface="Georgia" panose="02040502050405020303" pitchFamily="18" charset="0"/>
                  <a:cs typeface="Arial" panose="020B0604020202020204" pitchFamily="34" charset="0"/>
                </a:rPr>
                <a:t>SAGE VILAINE</a:t>
              </a:r>
            </a:p>
          </p:txBody>
        </p:sp>
        <p:pic>
          <p:nvPicPr>
            <p:cNvPr id="23" name="Image 22">
              <a:extLst>
                <a:ext uri="{FF2B5EF4-FFF2-40B4-BE49-F238E27FC236}">
                  <a16:creationId xmlns:a16="http://schemas.microsoft.com/office/drawing/2014/main" id="{B8A13F1C-1D01-4E10-9B28-297B6CE89BA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248128" y="3201841"/>
              <a:ext cx="2189455" cy="1648432"/>
            </a:xfrm>
            <a:prstGeom prst="rect">
              <a:avLst/>
            </a:prstGeom>
          </p:spPr>
        </p:pic>
      </p:grpSp>
      <p:grpSp>
        <p:nvGrpSpPr>
          <p:cNvPr id="47" name="Groupe 46">
            <a:extLst>
              <a:ext uri="{FF2B5EF4-FFF2-40B4-BE49-F238E27FC236}">
                <a16:creationId xmlns:a16="http://schemas.microsoft.com/office/drawing/2014/main" id="{8EC94367-607D-4724-99DF-4F3CDD01FFA0}"/>
              </a:ext>
            </a:extLst>
          </p:cNvPr>
          <p:cNvGrpSpPr/>
          <p:nvPr/>
        </p:nvGrpSpPr>
        <p:grpSpPr>
          <a:xfrm>
            <a:off x="7264300" y="679142"/>
            <a:ext cx="1682190" cy="4212468"/>
            <a:chOff x="9685729" y="905523"/>
            <a:chExt cx="2242919" cy="5616624"/>
          </a:xfrm>
          <a:solidFill>
            <a:schemeClr val="bg1">
              <a:lumMod val="75000"/>
            </a:schemeClr>
          </a:solidFill>
        </p:grpSpPr>
        <p:sp>
          <p:nvSpPr>
            <p:cNvPr id="24" name="Rectangle : coins arrondis 23">
              <a:extLst>
                <a:ext uri="{FF2B5EF4-FFF2-40B4-BE49-F238E27FC236}">
                  <a16:creationId xmlns:a16="http://schemas.microsoft.com/office/drawing/2014/main" id="{131E8F2E-0814-412D-849A-D9B66C02E0F3}"/>
                </a:ext>
              </a:extLst>
            </p:cNvPr>
            <p:cNvSpPr/>
            <p:nvPr/>
          </p:nvSpPr>
          <p:spPr>
            <a:xfrm>
              <a:off x="9696400" y="905523"/>
              <a:ext cx="2232248" cy="561662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prstClr val="white"/>
                </a:solidFill>
                <a:latin typeface="Segoe UI"/>
              </a:endParaRPr>
            </a:p>
          </p:txBody>
        </p:sp>
        <p:grpSp>
          <p:nvGrpSpPr>
            <p:cNvPr id="46" name="Groupe 45">
              <a:extLst>
                <a:ext uri="{FF2B5EF4-FFF2-40B4-BE49-F238E27FC236}">
                  <a16:creationId xmlns:a16="http://schemas.microsoft.com/office/drawing/2014/main" id="{42C738D4-350F-4B93-97F8-0F6835598F39}"/>
                </a:ext>
              </a:extLst>
            </p:cNvPr>
            <p:cNvGrpSpPr/>
            <p:nvPr/>
          </p:nvGrpSpPr>
          <p:grpSpPr>
            <a:xfrm>
              <a:off x="9685729" y="1092582"/>
              <a:ext cx="2157210" cy="3755864"/>
              <a:chOff x="9685729" y="1092582"/>
              <a:chExt cx="2157210" cy="3755864"/>
            </a:xfrm>
            <a:grpFill/>
          </p:grpSpPr>
          <p:sp>
            <p:nvSpPr>
              <p:cNvPr id="25" name="ZoneTexte 24">
                <a:extLst>
                  <a:ext uri="{FF2B5EF4-FFF2-40B4-BE49-F238E27FC236}">
                    <a16:creationId xmlns:a16="http://schemas.microsoft.com/office/drawing/2014/main" id="{1E6EAD7B-651D-45A9-91B5-603EA15929C7}"/>
                  </a:ext>
                </a:extLst>
              </p:cNvPr>
              <p:cNvSpPr txBox="1"/>
              <p:nvPr/>
            </p:nvSpPr>
            <p:spPr>
              <a:xfrm>
                <a:off x="9702750" y="1092582"/>
                <a:ext cx="2129859" cy="215444"/>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050" b="1">
                    <a:solidFill>
                      <a:prstClr val="black"/>
                    </a:solidFill>
                    <a:latin typeface="Georgia" panose="02040502050405020303" pitchFamily="18" charset="0"/>
                    <a:cs typeface="Arial" panose="020B0604020202020204" pitchFamily="34" charset="0"/>
                  </a:rPr>
                  <a:t>GESTION LOCALE</a:t>
                </a:r>
              </a:p>
            </p:txBody>
          </p:sp>
          <p:sp>
            <p:nvSpPr>
              <p:cNvPr id="26" name="ZoneTexte 25">
                <a:extLst>
                  <a:ext uri="{FF2B5EF4-FFF2-40B4-BE49-F238E27FC236}">
                    <a16:creationId xmlns:a16="http://schemas.microsoft.com/office/drawing/2014/main" id="{83F53595-8601-4F2A-8C02-4ED9DFC11372}"/>
                  </a:ext>
                </a:extLst>
              </p:cNvPr>
              <p:cNvSpPr txBox="1"/>
              <p:nvPr/>
            </p:nvSpPr>
            <p:spPr>
              <a:xfrm>
                <a:off x="9879988" y="3942548"/>
                <a:ext cx="720080" cy="276999"/>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00218F"/>
                    </a:solidFill>
                    <a:latin typeface="Georgia" panose="02040502050405020303" pitchFamily="18" charset="0"/>
                    <a:cs typeface="Arial" panose="020B0604020202020204" pitchFamily="34" charset="0"/>
                  </a:rPr>
                  <a:t>EPCI</a:t>
                </a:r>
              </a:p>
            </p:txBody>
          </p:sp>
          <p:sp>
            <p:nvSpPr>
              <p:cNvPr id="28" name="ZoneTexte 27">
                <a:extLst>
                  <a:ext uri="{FF2B5EF4-FFF2-40B4-BE49-F238E27FC236}">
                    <a16:creationId xmlns:a16="http://schemas.microsoft.com/office/drawing/2014/main" id="{EA32DF4A-203A-4D55-92C7-53E58E99C729}"/>
                  </a:ext>
                </a:extLst>
              </p:cNvPr>
              <p:cNvSpPr txBox="1"/>
              <p:nvPr/>
            </p:nvSpPr>
            <p:spPr>
              <a:xfrm>
                <a:off x="10915045" y="3940333"/>
                <a:ext cx="927894" cy="276999"/>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00218F"/>
                    </a:solidFill>
                    <a:latin typeface="Georgia" panose="02040502050405020303" pitchFamily="18" charset="0"/>
                    <a:cs typeface="Arial" panose="020B0604020202020204" pitchFamily="34" charset="0"/>
                  </a:rPr>
                  <a:t>EPTB</a:t>
                </a:r>
              </a:p>
            </p:txBody>
          </p:sp>
          <p:sp>
            <p:nvSpPr>
              <p:cNvPr id="29" name="ZoneTexte 28">
                <a:extLst>
                  <a:ext uri="{FF2B5EF4-FFF2-40B4-BE49-F238E27FC236}">
                    <a16:creationId xmlns:a16="http://schemas.microsoft.com/office/drawing/2014/main" id="{53E4E6E1-5F82-40E7-A9CC-D1EF8B4E331E}"/>
                  </a:ext>
                </a:extLst>
              </p:cNvPr>
              <p:cNvSpPr txBox="1"/>
              <p:nvPr/>
            </p:nvSpPr>
            <p:spPr>
              <a:xfrm>
                <a:off x="9877738" y="4294449"/>
                <a:ext cx="1444658" cy="553997"/>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00218F"/>
                    </a:solidFill>
                    <a:latin typeface="Georgia" panose="02040502050405020303" pitchFamily="18" charset="0"/>
                    <a:cs typeface="Arial" panose="020B0604020202020204" pitchFamily="34" charset="0"/>
                  </a:rPr>
                  <a:t>SYNDICAT DE BASSIN</a:t>
                </a:r>
              </a:p>
            </p:txBody>
          </p:sp>
          <p:sp>
            <p:nvSpPr>
              <p:cNvPr id="30" name="ZoneTexte 29">
                <a:extLst>
                  <a:ext uri="{FF2B5EF4-FFF2-40B4-BE49-F238E27FC236}">
                    <a16:creationId xmlns:a16="http://schemas.microsoft.com/office/drawing/2014/main" id="{42D47EA3-8356-496B-AF97-BAE7F0DA79FE}"/>
                  </a:ext>
                </a:extLst>
              </p:cNvPr>
              <p:cNvSpPr txBox="1"/>
              <p:nvPr/>
            </p:nvSpPr>
            <p:spPr>
              <a:xfrm>
                <a:off x="10730725" y="2204255"/>
                <a:ext cx="777441" cy="276999"/>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FF0000"/>
                    </a:solidFill>
                    <a:latin typeface="Georgia" panose="02040502050405020303" pitchFamily="18" charset="0"/>
                    <a:cs typeface="Arial" panose="020B0604020202020204" pitchFamily="34" charset="0"/>
                  </a:rPr>
                  <a:t>SCOT</a:t>
                </a:r>
              </a:p>
            </p:txBody>
          </p:sp>
          <p:sp>
            <p:nvSpPr>
              <p:cNvPr id="31" name="ZoneTexte 30">
                <a:extLst>
                  <a:ext uri="{FF2B5EF4-FFF2-40B4-BE49-F238E27FC236}">
                    <a16:creationId xmlns:a16="http://schemas.microsoft.com/office/drawing/2014/main" id="{A6D84532-285E-4A65-869E-379D0836367C}"/>
                  </a:ext>
                </a:extLst>
              </p:cNvPr>
              <p:cNvSpPr txBox="1"/>
              <p:nvPr/>
            </p:nvSpPr>
            <p:spPr>
              <a:xfrm>
                <a:off x="9693333" y="1553043"/>
                <a:ext cx="2074783" cy="553997"/>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FF0000"/>
                    </a:solidFill>
                    <a:latin typeface="Georgia" panose="02040502050405020303" pitchFamily="18" charset="0"/>
                    <a:cs typeface="Arial" panose="020B0604020202020204" pitchFamily="34" charset="0"/>
                  </a:rPr>
                  <a:t>CONTRATS TERRITORIAUX</a:t>
                </a:r>
              </a:p>
            </p:txBody>
          </p:sp>
          <p:sp>
            <p:nvSpPr>
              <p:cNvPr id="32" name="ZoneTexte 31">
                <a:extLst>
                  <a:ext uri="{FF2B5EF4-FFF2-40B4-BE49-F238E27FC236}">
                    <a16:creationId xmlns:a16="http://schemas.microsoft.com/office/drawing/2014/main" id="{818CC61C-D6B9-492D-8243-0417BBB1750A}"/>
                  </a:ext>
                </a:extLst>
              </p:cNvPr>
              <p:cNvSpPr txBox="1"/>
              <p:nvPr/>
            </p:nvSpPr>
            <p:spPr>
              <a:xfrm>
                <a:off x="9685729" y="2155219"/>
                <a:ext cx="777441" cy="276999"/>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FF0000"/>
                    </a:solidFill>
                    <a:latin typeface="Georgia" panose="02040502050405020303" pitchFamily="18" charset="0"/>
                    <a:cs typeface="Arial" panose="020B0604020202020204" pitchFamily="34" charset="0"/>
                  </a:rPr>
                  <a:t>PAPI</a:t>
                </a:r>
              </a:p>
            </p:txBody>
          </p:sp>
          <p:sp>
            <p:nvSpPr>
              <p:cNvPr id="33" name="ZoneTexte 32">
                <a:extLst>
                  <a:ext uri="{FF2B5EF4-FFF2-40B4-BE49-F238E27FC236}">
                    <a16:creationId xmlns:a16="http://schemas.microsoft.com/office/drawing/2014/main" id="{E375BBE6-0F32-4DCC-A0BA-6F25946A6653}"/>
                  </a:ext>
                </a:extLst>
              </p:cNvPr>
              <p:cNvSpPr txBox="1"/>
              <p:nvPr/>
            </p:nvSpPr>
            <p:spPr>
              <a:xfrm>
                <a:off x="9776081" y="2511721"/>
                <a:ext cx="927894" cy="276999"/>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FF0000"/>
                    </a:solidFill>
                    <a:latin typeface="Georgia" panose="02040502050405020303" pitchFamily="18" charset="0"/>
                    <a:cs typeface="Arial" panose="020B0604020202020204" pitchFamily="34" charset="0"/>
                  </a:rPr>
                  <a:t>PLU(I)</a:t>
                </a:r>
              </a:p>
            </p:txBody>
          </p:sp>
          <p:sp>
            <p:nvSpPr>
              <p:cNvPr id="34" name="ZoneTexte 33">
                <a:extLst>
                  <a:ext uri="{FF2B5EF4-FFF2-40B4-BE49-F238E27FC236}">
                    <a16:creationId xmlns:a16="http://schemas.microsoft.com/office/drawing/2014/main" id="{BACFAD85-BBBB-47A2-9E1B-52B5D814FDE3}"/>
                  </a:ext>
                </a:extLst>
              </p:cNvPr>
              <p:cNvSpPr txBox="1"/>
              <p:nvPr/>
            </p:nvSpPr>
            <p:spPr>
              <a:xfrm>
                <a:off x="10828211" y="2578467"/>
                <a:ext cx="927894" cy="276999"/>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FF0000"/>
                    </a:solidFill>
                    <a:latin typeface="Georgia" panose="02040502050405020303" pitchFamily="18" charset="0"/>
                    <a:cs typeface="Arial" panose="020B0604020202020204" pitchFamily="34" charset="0"/>
                  </a:rPr>
                  <a:t>IOTA</a:t>
                </a:r>
              </a:p>
            </p:txBody>
          </p:sp>
          <p:sp>
            <p:nvSpPr>
              <p:cNvPr id="35" name="ZoneTexte 34">
                <a:extLst>
                  <a:ext uri="{FF2B5EF4-FFF2-40B4-BE49-F238E27FC236}">
                    <a16:creationId xmlns:a16="http://schemas.microsoft.com/office/drawing/2014/main" id="{E40055CB-73D8-4321-8575-C24CF7C416FB}"/>
                  </a:ext>
                </a:extLst>
              </p:cNvPr>
              <p:cNvSpPr txBox="1"/>
              <p:nvPr/>
            </p:nvSpPr>
            <p:spPr>
              <a:xfrm>
                <a:off x="9742516" y="2887141"/>
                <a:ext cx="927894" cy="276999"/>
              </a:xfrm>
              <a:prstGeom prst="rect">
                <a:avLst/>
              </a:prstGeom>
              <a:grp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FF0000"/>
                    </a:solidFill>
                    <a:latin typeface="Georgia" panose="02040502050405020303" pitchFamily="18" charset="0"/>
                    <a:cs typeface="Arial" panose="020B0604020202020204" pitchFamily="34" charset="0"/>
                  </a:rPr>
                  <a:t>IPCE</a:t>
                </a:r>
              </a:p>
            </p:txBody>
          </p:sp>
        </p:grpSp>
      </p:grpSp>
      <p:sp>
        <p:nvSpPr>
          <p:cNvPr id="11" name="Flèche : courbe vers le bas 10">
            <a:extLst>
              <a:ext uri="{FF2B5EF4-FFF2-40B4-BE49-F238E27FC236}">
                <a16:creationId xmlns:a16="http://schemas.microsoft.com/office/drawing/2014/main" id="{AE08972E-ACE3-4890-BEB3-029CB59C7542}"/>
              </a:ext>
            </a:extLst>
          </p:cNvPr>
          <p:cNvSpPr/>
          <p:nvPr/>
        </p:nvSpPr>
        <p:spPr>
          <a:xfrm>
            <a:off x="1529768" y="1321312"/>
            <a:ext cx="756084" cy="318486"/>
          </a:xfrm>
          <a:prstGeom prst="curvedDownArrow">
            <a:avLst>
              <a:gd name="adj1" fmla="val 25000"/>
              <a:gd name="adj2" fmla="val 50000"/>
              <a:gd name="adj3" fmla="val 37403"/>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prstClr val="black"/>
              </a:solidFill>
              <a:latin typeface="Segoe UI"/>
            </a:endParaRPr>
          </a:p>
        </p:txBody>
      </p:sp>
      <p:sp>
        <p:nvSpPr>
          <p:cNvPr id="37" name="Flèche : courbe vers le bas 36">
            <a:extLst>
              <a:ext uri="{FF2B5EF4-FFF2-40B4-BE49-F238E27FC236}">
                <a16:creationId xmlns:a16="http://schemas.microsoft.com/office/drawing/2014/main" id="{2DF96C5A-6DDF-4E59-B99C-32EE72DF57E5}"/>
              </a:ext>
            </a:extLst>
          </p:cNvPr>
          <p:cNvSpPr/>
          <p:nvPr/>
        </p:nvSpPr>
        <p:spPr>
          <a:xfrm>
            <a:off x="3378564" y="1838380"/>
            <a:ext cx="756084" cy="318486"/>
          </a:xfrm>
          <a:prstGeom prst="curvedDownArrow">
            <a:avLst>
              <a:gd name="adj1" fmla="val 25000"/>
              <a:gd name="adj2" fmla="val 50000"/>
              <a:gd name="adj3" fmla="val 37403"/>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prstClr val="black"/>
              </a:solidFill>
              <a:latin typeface="Segoe UI"/>
            </a:endParaRPr>
          </a:p>
        </p:txBody>
      </p:sp>
      <p:sp>
        <p:nvSpPr>
          <p:cNvPr id="38" name="Flèche : courbe vers le bas 37">
            <a:extLst>
              <a:ext uri="{FF2B5EF4-FFF2-40B4-BE49-F238E27FC236}">
                <a16:creationId xmlns:a16="http://schemas.microsoft.com/office/drawing/2014/main" id="{3FDADB3C-0F32-45D1-90E5-8815F0E2D007}"/>
              </a:ext>
            </a:extLst>
          </p:cNvPr>
          <p:cNvSpPr/>
          <p:nvPr/>
        </p:nvSpPr>
        <p:spPr>
          <a:xfrm>
            <a:off x="5039383" y="2010404"/>
            <a:ext cx="756084" cy="318486"/>
          </a:xfrm>
          <a:prstGeom prst="curvedDownArrow">
            <a:avLst>
              <a:gd name="adj1" fmla="val 25000"/>
              <a:gd name="adj2" fmla="val 50000"/>
              <a:gd name="adj3" fmla="val 37403"/>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prstClr val="black"/>
              </a:solidFill>
              <a:latin typeface="Segoe UI"/>
            </a:endParaRPr>
          </a:p>
        </p:txBody>
      </p:sp>
      <p:sp>
        <p:nvSpPr>
          <p:cNvPr id="39" name="Flèche : courbe vers le bas 38">
            <a:extLst>
              <a:ext uri="{FF2B5EF4-FFF2-40B4-BE49-F238E27FC236}">
                <a16:creationId xmlns:a16="http://schemas.microsoft.com/office/drawing/2014/main" id="{78FD259F-6004-483A-AE53-005D72A60122}"/>
              </a:ext>
            </a:extLst>
          </p:cNvPr>
          <p:cNvSpPr/>
          <p:nvPr/>
        </p:nvSpPr>
        <p:spPr>
          <a:xfrm>
            <a:off x="6898501" y="2454536"/>
            <a:ext cx="756084" cy="318486"/>
          </a:xfrm>
          <a:prstGeom prst="curvedDownArrow">
            <a:avLst>
              <a:gd name="adj1" fmla="val 25000"/>
              <a:gd name="adj2" fmla="val 50000"/>
              <a:gd name="adj3" fmla="val 37403"/>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fr-FR" sz="1350">
              <a:solidFill>
                <a:prstClr val="black"/>
              </a:solidFill>
              <a:latin typeface="Segoe UI"/>
            </a:endParaRPr>
          </a:p>
        </p:txBody>
      </p:sp>
      <p:sp>
        <p:nvSpPr>
          <p:cNvPr id="36" name="Rectangle : coins arrondis 35">
            <a:extLst>
              <a:ext uri="{FF2B5EF4-FFF2-40B4-BE49-F238E27FC236}">
                <a16:creationId xmlns:a16="http://schemas.microsoft.com/office/drawing/2014/main" id="{7BEE3520-F54C-42E7-9CEF-F99845ACF550}"/>
              </a:ext>
            </a:extLst>
          </p:cNvPr>
          <p:cNvSpPr/>
          <p:nvPr/>
        </p:nvSpPr>
        <p:spPr>
          <a:xfrm>
            <a:off x="221143" y="4731990"/>
            <a:ext cx="3351092" cy="343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fr-FR" sz="2100" b="1">
                <a:solidFill>
                  <a:prstClr val="white"/>
                </a:solidFill>
                <a:latin typeface="Segoe UI"/>
              </a:rPr>
              <a:t>législatif</a:t>
            </a:r>
          </a:p>
        </p:txBody>
      </p:sp>
      <p:sp>
        <p:nvSpPr>
          <p:cNvPr id="41" name="Rectangle : coins arrondis 40">
            <a:extLst>
              <a:ext uri="{FF2B5EF4-FFF2-40B4-BE49-F238E27FC236}">
                <a16:creationId xmlns:a16="http://schemas.microsoft.com/office/drawing/2014/main" id="{F9B50430-F07A-4D9F-A2CF-5BDDF01FB2A7}"/>
              </a:ext>
            </a:extLst>
          </p:cNvPr>
          <p:cNvSpPr/>
          <p:nvPr/>
        </p:nvSpPr>
        <p:spPr>
          <a:xfrm>
            <a:off x="3686535" y="4719910"/>
            <a:ext cx="3351092" cy="34340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fr-FR" sz="2100" b="1">
                <a:solidFill>
                  <a:prstClr val="white"/>
                </a:solidFill>
                <a:latin typeface="Segoe UI"/>
              </a:rPr>
              <a:t>planification</a:t>
            </a:r>
          </a:p>
        </p:txBody>
      </p:sp>
      <p:sp>
        <p:nvSpPr>
          <p:cNvPr id="42" name="Rectangle : coins arrondis 41">
            <a:extLst>
              <a:ext uri="{FF2B5EF4-FFF2-40B4-BE49-F238E27FC236}">
                <a16:creationId xmlns:a16="http://schemas.microsoft.com/office/drawing/2014/main" id="{54E8670A-6DD3-4ADB-9485-C174E26E68E6}"/>
              </a:ext>
            </a:extLst>
          </p:cNvPr>
          <p:cNvSpPr/>
          <p:nvPr/>
        </p:nvSpPr>
        <p:spPr>
          <a:xfrm>
            <a:off x="7078187" y="4662448"/>
            <a:ext cx="2065813" cy="41549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fr-FR" sz="2100" b="1">
                <a:solidFill>
                  <a:prstClr val="black"/>
                </a:solidFill>
                <a:latin typeface="Segoe UI"/>
              </a:rPr>
              <a:t>mise en œuvre</a:t>
            </a:r>
          </a:p>
        </p:txBody>
      </p:sp>
      <p:sp>
        <p:nvSpPr>
          <p:cNvPr id="4" name="ZoneTexte 3">
            <a:extLst>
              <a:ext uri="{FF2B5EF4-FFF2-40B4-BE49-F238E27FC236}">
                <a16:creationId xmlns:a16="http://schemas.microsoft.com/office/drawing/2014/main" id="{F6112B34-527A-5CCC-3AC1-37E6D3DDE7C9}"/>
              </a:ext>
            </a:extLst>
          </p:cNvPr>
          <p:cNvSpPr txBox="1"/>
          <p:nvPr/>
        </p:nvSpPr>
        <p:spPr>
          <a:xfrm>
            <a:off x="7408158" y="3713589"/>
            <a:ext cx="980265" cy="207749"/>
          </a:xfrm>
          <a:prstGeom prst="rect">
            <a:avLst/>
          </a:prstGeom>
          <a:noFill/>
        </p:spPr>
        <p:txBody>
          <a:bodyPr wrap="square" lIns="27000" tIns="0" rIns="27000" bIns="0" rtlCol="0">
            <a:spAutoFit/>
          </a:bodyPr>
          <a:lstStyle/>
          <a:p>
            <a:pPr defTabSz="685800" eaLnBrk="0" fontAlgn="base" hangingPunct="0">
              <a:spcBef>
                <a:spcPct val="0"/>
              </a:spcBef>
              <a:spcAft>
                <a:spcPct val="0"/>
              </a:spcAft>
              <a:defRPr/>
            </a:pPr>
            <a:r>
              <a:rPr lang="fr-FR" sz="1350" b="1">
                <a:solidFill>
                  <a:srgbClr val="00218F"/>
                </a:solidFill>
                <a:latin typeface="Georgia" panose="02040502050405020303" pitchFamily="18" charset="0"/>
                <a:cs typeface="Arial" panose="020B0604020202020204" pitchFamily="34" charset="0"/>
              </a:rPr>
              <a:t>Commune</a:t>
            </a:r>
          </a:p>
        </p:txBody>
      </p:sp>
    </p:spTree>
    <p:custDataLst>
      <p:tags r:id="rId1"/>
    </p:custDataLst>
    <p:extLst>
      <p:ext uri="{BB962C8B-B14F-4D97-AF65-F5344CB8AC3E}">
        <p14:creationId xmlns:p14="http://schemas.microsoft.com/office/powerpoint/2010/main" val="1767695065"/>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38" grpId="0" animBg="1"/>
      <p:bldP spid="39" grpId="0" animBg="1"/>
      <p:bldP spid="36" grpId="0" animBg="1"/>
      <p:bldP spid="41" grpId="0" animBg="1"/>
      <p:bldP spid="42"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4B90D-79F5-4027-C9FB-9DE4CCD767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3F89A0-6B20-F003-3758-426485FC3821}"/>
              </a:ext>
            </a:extLst>
          </p:cNvPr>
          <p:cNvSpPr>
            <a:spLocks noGrp="1"/>
          </p:cNvSpPr>
          <p:nvPr>
            <p:ph type="title"/>
          </p:nvPr>
        </p:nvSpPr>
        <p:spPr>
          <a:xfrm>
            <a:off x="316890" y="380726"/>
            <a:ext cx="8135541" cy="276999"/>
          </a:xfrm>
        </p:spPr>
        <p:txBody>
          <a:bodyPr/>
          <a:lstStyle/>
          <a:p>
            <a:r>
              <a:rPr lang="fr-FR">
                <a:solidFill>
                  <a:srgbClr val="00218F"/>
                </a:solidFill>
                <a:cs typeface="Segoe UI"/>
              </a:rPr>
              <a:t>OBJECTIFS</a:t>
            </a:r>
            <a:endParaRPr lang="fr-FR">
              <a:solidFill>
                <a:srgbClr val="00218F"/>
              </a:solidFill>
            </a:endParaRPr>
          </a:p>
        </p:txBody>
      </p:sp>
      <p:sp>
        <p:nvSpPr>
          <p:cNvPr id="9" name="Espace réservé du texte 8">
            <a:extLst>
              <a:ext uri="{FF2B5EF4-FFF2-40B4-BE49-F238E27FC236}">
                <a16:creationId xmlns:a16="http://schemas.microsoft.com/office/drawing/2014/main" id="{D50FFB44-8960-D45C-DC99-E5F255C59465}"/>
              </a:ext>
            </a:extLst>
          </p:cNvPr>
          <p:cNvSpPr>
            <a:spLocks noGrp="1"/>
          </p:cNvSpPr>
          <p:nvPr>
            <p:ph type="body" sz="quarter" idx="17"/>
          </p:nvPr>
        </p:nvSpPr>
        <p:spPr>
          <a:xfrm>
            <a:off x="316890" y="831603"/>
            <a:ext cx="4900224" cy="3724096"/>
          </a:xfrm>
        </p:spPr>
        <p:txBody>
          <a:bodyPr/>
          <a:lstStyle/>
          <a:p>
            <a:pPr algn="just"/>
            <a:r>
              <a:rPr lang="fr-FR" sz="1400">
                <a:solidFill>
                  <a:schemeClr val="accent1"/>
                </a:solidFill>
                <a:ea typeface="+mj-lt"/>
                <a:cs typeface="+mj-lt"/>
              </a:rPr>
              <a:t>Maitriser, réduire</a:t>
            </a:r>
            <a:r>
              <a:rPr lang="fr-FR" sz="1400">
                <a:solidFill>
                  <a:schemeClr val="tx1"/>
                </a:solidFill>
                <a:ea typeface="+mj-lt"/>
                <a:cs typeface="+mj-lt"/>
              </a:rPr>
              <a:t>: l’imperméabilité du territoire, en visant notamment le « Zéro Artificialisation Net » (ZAN)</a:t>
            </a:r>
            <a:endParaRPr lang="fr-FR" sz="1400">
              <a:solidFill>
                <a:schemeClr val="tx1"/>
              </a:solidFill>
            </a:endParaRPr>
          </a:p>
          <a:p>
            <a:pPr algn="just"/>
            <a:endParaRPr lang="fr-FR" sz="1400">
              <a:solidFill>
                <a:schemeClr val="accent1"/>
              </a:solidFill>
              <a:ea typeface="+mj-lt"/>
              <a:cs typeface="+mj-lt"/>
            </a:endParaRPr>
          </a:p>
          <a:p>
            <a:pPr algn="just"/>
            <a:r>
              <a:rPr lang="fr-FR" sz="1400">
                <a:solidFill>
                  <a:schemeClr val="accent1"/>
                </a:solidFill>
                <a:ea typeface="+mj-lt"/>
                <a:cs typeface="+mj-lt"/>
              </a:rPr>
              <a:t>Ralentir la circulation de l’eau </a:t>
            </a:r>
            <a:r>
              <a:rPr lang="fr-FR" sz="1400">
                <a:solidFill>
                  <a:schemeClr val="tx1"/>
                </a:solidFill>
                <a:ea typeface="+mj-lt"/>
                <a:cs typeface="+mj-lt"/>
              </a:rPr>
              <a:t>sur les bassins versants </a:t>
            </a:r>
            <a:endParaRPr lang="fr-FR" sz="1400">
              <a:solidFill>
                <a:schemeClr val="tx1"/>
              </a:solidFill>
            </a:endParaRPr>
          </a:p>
          <a:p>
            <a:pPr algn="just"/>
            <a:endParaRPr lang="fr-FR" sz="1400">
              <a:solidFill>
                <a:schemeClr val="accent1"/>
              </a:solidFill>
              <a:ea typeface="+mj-lt"/>
              <a:cs typeface="+mj-lt"/>
            </a:endParaRPr>
          </a:p>
          <a:p>
            <a:pPr algn="just"/>
            <a:r>
              <a:rPr lang="fr-FR" sz="1400">
                <a:solidFill>
                  <a:schemeClr val="accent1"/>
                </a:solidFill>
                <a:ea typeface="+mj-lt"/>
                <a:cs typeface="+mj-lt"/>
              </a:rPr>
              <a:t>Améliorer la résilience du territoire</a:t>
            </a:r>
            <a:r>
              <a:rPr lang="fr-FR" sz="1400">
                <a:solidFill>
                  <a:schemeClr val="tx1"/>
                </a:solidFill>
                <a:ea typeface="+mj-lt"/>
                <a:cs typeface="+mj-lt"/>
              </a:rPr>
              <a:t> face aux évènements extrêmes</a:t>
            </a:r>
          </a:p>
          <a:p>
            <a:pPr algn="just"/>
            <a:endParaRPr lang="fr-FR" sz="1400">
              <a:solidFill>
                <a:schemeClr val="tx1"/>
              </a:solidFill>
              <a:ea typeface="+mj-lt"/>
              <a:cs typeface="+mj-lt"/>
            </a:endParaRPr>
          </a:p>
          <a:p>
            <a:pPr algn="just"/>
            <a:r>
              <a:rPr lang="fr-FR" sz="1400">
                <a:solidFill>
                  <a:schemeClr val="tx1"/>
                </a:solidFill>
                <a:ea typeface="+mj-lt"/>
                <a:cs typeface="+mj-lt"/>
              </a:rPr>
              <a:t>Faire émerger une </a:t>
            </a:r>
            <a:r>
              <a:rPr lang="fr-FR" sz="1400">
                <a:solidFill>
                  <a:schemeClr val="accent1"/>
                </a:solidFill>
                <a:ea typeface="+mj-lt"/>
                <a:cs typeface="+mj-lt"/>
              </a:rPr>
              <a:t>conscience collective </a:t>
            </a:r>
            <a:r>
              <a:rPr lang="fr-FR" sz="1400">
                <a:solidFill>
                  <a:schemeClr val="tx1"/>
                </a:solidFill>
                <a:ea typeface="+mj-lt"/>
                <a:cs typeface="+mj-lt"/>
              </a:rPr>
              <a:t>des risques</a:t>
            </a:r>
          </a:p>
          <a:p>
            <a:pPr algn="just"/>
            <a:endParaRPr lang="fr-FR" sz="1400">
              <a:solidFill>
                <a:schemeClr val="tx1"/>
              </a:solidFill>
              <a:ea typeface="+mj-lt"/>
              <a:cs typeface="+mj-lt"/>
            </a:endParaRPr>
          </a:p>
          <a:p>
            <a:pPr algn="just"/>
            <a:r>
              <a:rPr lang="fr-FR" sz="1400">
                <a:solidFill>
                  <a:schemeClr val="accent1"/>
                </a:solidFill>
                <a:ea typeface="+mj-lt"/>
                <a:cs typeface="+mj-lt"/>
              </a:rPr>
              <a:t>Protéger</a:t>
            </a:r>
            <a:r>
              <a:rPr lang="fr-FR" sz="1400">
                <a:solidFill>
                  <a:schemeClr val="tx1"/>
                </a:solidFill>
                <a:ea typeface="+mj-lt"/>
                <a:cs typeface="+mj-lt"/>
              </a:rPr>
              <a:t> les personnes et les biens</a:t>
            </a:r>
            <a:endParaRPr lang="fr-FR" sz="1400">
              <a:solidFill>
                <a:schemeClr val="tx1"/>
              </a:solidFill>
            </a:endParaRPr>
          </a:p>
        </p:txBody>
      </p:sp>
      <p:pic>
        <p:nvPicPr>
          <p:cNvPr id="8" name="Espace réservé pour une image  7" descr="Une image contenant plein air, arbre, ciel, eau&#10;&#10;Le contenu généré par l’IA peut être incorrect.">
            <a:extLst>
              <a:ext uri="{FF2B5EF4-FFF2-40B4-BE49-F238E27FC236}">
                <a16:creationId xmlns:a16="http://schemas.microsoft.com/office/drawing/2014/main" id="{3DCC0E0B-DEB2-F844-408B-A61516BEC27E}"/>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038850" y="905078"/>
            <a:ext cx="2411413" cy="1350962"/>
          </a:xfrm>
        </p:spPr>
      </p:pic>
      <p:pic>
        <p:nvPicPr>
          <p:cNvPr id="13" name="Espace réservé pour une image  12" descr="Une image contenant plein air, ciel, arbre, hiver&#10;&#10;Le contenu généré par l’IA peut être incorrect.">
            <a:extLst>
              <a:ext uri="{FF2B5EF4-FFF2-40B4-BE49-F238E27FC236}">
                <a16:creationId xmlns:a16="http://schemas.microsoft.com/office/drawing/2014/main" id="{B13D2DCD-9949-F2FB-2FCE-0F123619DE39}"/>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038851" y="2887460"/>
            <a:ext cx="2411412" cy="1349375"/>
          </a:xfrm>
        </p:spPr>
      </p:pic>
    </p:spTree>
    <p:custDataLst>
      <p:tags r:id="rId1"/>
    </p:custDataLst>
    <p:extLst>
      <p:ext uri="{BB962C8B-B14F-4D97-AF65-F5344CB8AC3E}">
        <p14:creationId xmlns:p14="http://schemas.microsoft.com/office/powerpoint/2010/main" val="3569228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459E4-2ACE-90C4-D3C6-5163CDB32A4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CC2867E-D26D-3202-9D35-134373E0100D}"/>
              </a:ext>
            </a:extLst>
          </p:cNvPr>
          <p:cNvSpPr>
            <a:spLocks noGrp="1"/>
          </p:cNvSpPr>
          <p:nvPr>
            <p:ph type="title"/>
            <p:custDataLst>
              <p:tags r:id="rId2"/>
            </p:custDataLst>
          </p:nvPr>
        </p:nvSpPr>
        <p:spPr>
          <a:xfrm>
            <a:off x="222778" y="191497"/>
            <a:ext cx="8135541" cy="200055"/>
          </a:xfrm>
        </p:spPr>
        <p:txBody>
          <a:bodyPr/>
          <a:lstStyle/>
          <a:p>
            <a:r>
              <a:rPr lang="fr-FR" sz="1300">
                <a:solidFill>
                  <a:schemeClr val="tx2"/>
                </a:solidFill>
                <a:latin typeface="+mj-lt"/>
                <a:ea typeface="+mn-ea"/>
                <a:cs typeface="+mn-cs"/>
              </a:rPr>
              <a:t>Orientation 18 : Mieux connaitre et prévenir les risques</a:t>
            </a:r>
          </a:p>
        </p:txBody>
      </p:sp>
      <p:sp>
        <p:nvSpPr>
          <p:cNvPr id="9" name="Espace réservé du texte 8">
            <a:extLst>
              <a:ext uri="{FF2B5EF4-FFF2-40B4-BE49-F238E27FC236}">
                <a16:creationId xmlns:a16="http://schemas.microsoft.com/office/drawing/2014/main" id="{76B47C3F-6878-B74A-51BE-77A16DFC69EA}"/>
              </a:ext>
            </a:extLst>
          </p:cNvPr>
          <p:cNvSpPr>
            <a:spLocks noGrp="1"/>
          </p:cNvSpPr>
          <p:nvPr>
            <p:ph type="body" sz="quarter" idx="14"/>
          </p:nvPr>
        </p:nvSpPr>
        <p:spPr>
          <a:xfrm>
            <a:off x="222779" y="697178"/>
            <a:ext cx="5640694" cy="2839239"/>
          </a:xfrm>
        </p:spPr>
        <p:txBody>
          <a:bodyPr/>
          <a:lstStyle/>
          <a:p>
            <a:pPr algn="just"/>
            <a:r>
              <a:rPr lang="fr-FR" sz="1200"/>
              <a:t>Issu du SAGE 2015 avec un renforcement :</a:t>
            </a:r>
          </a:p>
          <a:p>
            <a:pPr marL="171450" indent="-171450" algn="just">
              <a:buFont typeface="Symbol" panose="05050102010706020507" pitchFamily="18" charset="2"/>
              <a:buChar char="Þ"/>
            </a:pPr>
            <a:r>
              <a:rPr lang="fr-FR" sz="1200" b="0">
                <a:solidFill>
                  <a:schemeClr val="tx1"/>
                </a:solidFill>
                <a:latin typeface="+mn-lt"/>
              </a:rPr>
              <a:t>Incitation à l’élaboration d’un PPRI Isac Amont</a:t>
            </a:r>
          </a:p>
          <a:p>
            <a:pPr marL="171450" indent="-171450" algn="just">
              <a:buFont typeface="Symbol" panose="05050102010706020507" pitchFamily="18" charset="2"/>
              <a:buChar char="Þ"/>
            </a:pPr>
            <a:r>
              <a:rPr lang="fr-FR" sz="1200" b="0">
                <a:solidFill>
                  <a:schemeClr val="tx1"/>
                </a:solidFill>
                <a:latin typeface="+mn-lt"/>
              </a:rPr>
              <a:t>Intégrer les risques d’inondation, de submersion marine et d’érosion du trait de côte dans les documents d’urbanisme</a:t>
            </a:r>
          </a:p>
          <a:p>
            <a:pPr marL="171450" indent="-171450" algn="just">
              <a:buFont typeface="Symbol" panose="05050102010706020507" pitchFamily="18" charset="2"/>
              <a:buChar char="Þ"/>
            </a:pPr>
            <a:r>
              <a:rPr lang="fr-FR" sz="1200">
                <a:solidFill>
                  <a:schemeClr val="tx1"/>
                </a:solidFill>
                <a:latin typeface="+mn-lt"/>
              </a:rPr>
              <a:t>Règle de préservation des zones d’expansion des crues</a:t>
            </a:r>
            <a:r>
              <a:rPr lang="fr-FR" sz="1200" b="0">
                <a:solidFill>
                  <a:schemeClr val="tx1"/>
                </a:solidFill>
                <a:latin typeface="+mn-lt"/>
              </a:rPr>
              <a:t> : interdiction de nouvelles installations, ouvrages ou remblais dans ces zones sauf exceptions ciblées</a:t>
            </a:r>
          </a:p>
          <a:p>
            <a:pPr marL="171450" indent="-171450" algn="just">
              <a:buFont typeface="Symbol" panose="05050102010706020507" pitchFamily="18" charset="2"/>
              <a:buChar char="Þ"/>
            </a:pPr>
            <a:endParaRPr lang="fr-FR" sz="1200" b="0">
              <a:solidFill>
                <a:schemeClr val="tx1"/>
              </a:solidFill>
              <a:latin typeface="+mn-lt"/>
            </a:endParaRPr>
          </a:p>
          <a:p>
            <a:pPr algn="just"/>
            <a:endParaRPr lang="fr-FR" sz="1200">
              <a:solidFill>
                <a:schemeClr val="tx1"/>
              </a:solidFill>
            </a:endParaRPr>
          </a:p>
          <a:p>
            <a:pPr algn="just"/>
            <a:endParaRPr lang="fr-FR" sz="1200"/>
          </a:p>
          <a:p>
            <a:pPr algn="just"/>
            <a:endParaRPr lang="fr-FR" sz="1200"/>
          </a:p>
        </p:txBody>
      </p:sp>
      <p:pic>
        <p:nvPicPr>
          <p:cNvPr id="6" name="Espace réservé pour une image  5">
            <a:extLst>
              <a:ext uri="{FF2B5EF4-FFF2-40B4-BE49-F238E27FC236}">
                <a16:creationId xmlns:a16="http://schemas.microsoft.com/office/drawing/2014/main" id="{D99AD66D-5CBA-F3F5-A14C-183E031D544B}"/>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6563561" y="3626886"/>
            <a:ext cx="2412000" cy="1350000"/>
          </a:xfrm>
        </p:spPr>
      </p:pic>
      <p:pic>
        <p:nvPicPr>
          <p:cNvPr id="17" name="Espace réservé pour une image  16">
            <a:extLst>
              <a:ext uri="{FF2B5EF4-FFF2-40B4-BE49-F238E27FC236}">
                <a16:creationId xmlns:a16="http://schemas.microsoft.com/office/drawing/2014/main" id="{542E1B19-5675-37F5-A3E9-1F14A2CF5CA0}"/>
              </a:ext>
            </a:extLst>
          </p:cNvPr>
          <p:cNvPicPr>
            <a:picLocks noGrp="1" noChangeAspect="1"/>
          </p:cNvPicPr>
          <p:nvPr>
            <p:ph type="pic" sz="quarter" idx="16"/>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6563561" y="2097274"/>
            <a:ext cx="2411412" cy="1349375"/>
          </a:xfrm>
        </p:spPr>
      </p:pic>
      <p:pic>
        <p:nvPicPr>
          <p:cNvPr id="14" name="Espace réservé pour une image  13">
            <a:extLst>
              <a:ext uri="{FF2B5EF4-FFF2-40B4-BE49-F238E27FC236}">
                <a16:creationId xmlns:a16="http://schemas.microsoft.com/office/drawing/2014/main" id="{3576BA2C-B54E-47B3-F5C3-A04A413F25E9}"/>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6563561" y="537623"/>
            <a:ext cx="2411412" cy="1350962"/>
          </a:xfrm>
        </p:spPr>
      </p:pic>
      <p:pic>
        <p:nvPicPr>
          <p:cNvPr id="2" name="Image 1">
            <a:extLst>
              <a:ext uri="{FF2B5EF4-FFF2-40B4-BE49-F238E27FC236}">
                <a16:creationId xmlns:a16="http://schemas.microsoft.com/office/drawing/2014/main" id="{1F6A8C6F-5A8F-D17C-6CBD-EC48B21F85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38418" y="1282924"/>
            <a:ext cx="398938" cy="422756"/>
          </a:xfrm>
          <a:prstGeom prst="rect">
            <a:avLst/>
          </a:prstGeom>
        </p:spPr>
      </p:pic>
    </p:spTree>
    <p:custDataLst>
      <p:tags r:id="rId1"/>
    </p:custDataLst>
    <p:extLst>
      <p:ext uri="{BB962C8B-B14F-4D97-AF65-F5344CB8AC3E}">
        <p14:creationId xmlns:p14="http://schemas.microsoft.com/office/powerpoint/2010/main" val="3720894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F291D-5FDD-5400-7824-E442E9096A1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C1D38699-2F15-5CE7-B810-E49FFD47B159}"/>
              </a:ext>
            </a:extLst>
          </p:cNvPr>
          <p:cNvSpPr>
            <a:spLocks noGrp="1"/>
          </p:cNvSpPr>
          <p:nvPr>
            <p:ph type="title"/>
            <p:custDataLst>
              <p:tags r:id="rId2"/>
            </p:custDataLst>
          </p:nvPr>
        </p:nvSpPr>
        <p:spPr>
          <a:xfrm>
            <a:off x="222778" y="191497"/>
            <a:ext cx="8135541" cy="200055"/>
          </a:xfrm>
        </p:spPr>
        <p:txBody>
          <a:bodyPr/>
          <a:lstStyle/>
          <a:p>
            <a:r>
              <a:rPr lang="fr-FR" sz="1300">
                <a:solidFill>
                  <a:schemeClr val="tx2"/>
                </a:solidFill>
                <a:latin typeface="+mj-lt"/>
                <a:ea typeface="+mn-ea"/>
                <a:cs typeface="+mn-cs"/>
              </a:rPr>
              <a:t>Orientation 19 : Gérer les eaux pluviales</a:t>
            </a:r>
          </a:p>
        </p:txBody>
      </p:sp>
      <p:sp>
        <p:nvSpPr>
          <p:cNvPr id="9" name="Espace réservé du texte 8">
            <a:extLst>
              <a:ext uri="{FF2B5EF4-FFF2-40B4-BE49-F238E27FC236}">
                <a16:creationId xmlns:a16="http://schemas.microsoft.com/office/drawing/2014/main" id="{FCDDF19B-9F36-E0D1-45DE-744BA4047F5E}"/>
              </a:ext>
            </a:extLst>
          </p:cNvPr>
          <p:cNvSpPr>
            <a:spLocks noGrp="1"/>
          </p:cNvSpPr>
          <p:nvPr>
            <p:ph type="body" sz="quarter" idx="14"/>
          </p:nvPr>
        </p:nvSpPr>
        <p:spPr>
          <a:xfrm>
            <a:off x="209204" y="488138"/>
            <a:ext cx="6514729" cy="2931572"/>
          </a:xfrm>
        </p:spPr>
        <p:txBody>
          <a:bodyPr/>
          <a:lstStyle/>
          <a:p>
            <a:pPr algn="just"/>
            <a:r>
              <a:rPr lang="fr-FR" sz="1100">
                <a:solidFill>
                  <a:schemeClr val="tx1"/>
                </a:solidFill>
                <a:latin typeface="+mn-lt"/>
              </a:rPr>
              <a:t>Définir et mettre en œuvre une politique de gestion intégrée des eaux pluviales (EP) – </a:t>
            </a:r>
            <a:r>
              <a:rPr lang="fr-FR" sz="1100"/>
              <a:t>renforcement SAGE 2015</a:t>
            </a:r>
          </a:p>
          <a:p>
            <a:pPr marL="171450" indent="-171450" algn="just">
              <a:buFont typeface="Symbol" panose="05050102010706020507" pitchFamily="18" charset="2"/>
              <a:buChar char="Þ"/>
            </a:pPr>
            <a:r>
              <a:rPr lang="fr-FR" sz="1100" b="0">
                <a:solidFill>
                  <a:schemeClr val="tx1"/>
                </a:solidFill>
                <a:latin typeface="+mn-lt"/>
              </a:rPr>
              <a:t>Objectifs de favoriser </a:t>
            </a:r>
            <a:r>
              <a:rPr lang="fr-FR" sz="1100" b="0" err="1">
                <a:solidFill>
                  <a:schemeClr val="tx1"/>
                </a:solidFill>
                <a:latin typeface="+mn-lt"/>
              </a:rPr>
              <a:t>désimperméabilisation</a:t>
            </a:r>
            <a:r>
              <a:rPr lang="fr-FR" sz="1100" b="0">
                <a:solidFill>
                  <a:schemeClr val="tx1"/>
                </a:solidFill>
                <a:latin typeface="+mn-lt"/>
              </a:rPr>
              <a:t> des sols et infiltration des EP lorsque les sols le permettent (réalisation d’une cartographie des capacités d’infiltration des sols)</a:t>
            </a:r>
          </a:p>
          <a:p>
            <a:pPr marL="171450" indent="-171450" algn="just">
              <a:spcBef>
                <a:spcPts val="600"/>
              </a:spcBef>
              <a:buFont typeface="Symbol" panose="05050102010706020507" pitchFamily="18" charset="2"/>
              <a:buChar char="Þ"/>
            </a:pPr>
            <a:r>
              <a:rPr lang="fr-FR" sz="1100" b="0">
                <a:solidFill>
                  <a:schemeClr val="tx1"/>
                </a:solidFill>
                <a:latin typeface="+mn-lt"/>
              </a:rPr>
              <a:t>Incitation à l’élaboration de schémas directeurs des EP ou actualisation des schémas &gt; 10 ans dans un délai de 5 ans qui intègrent ces objectifs</a:t>
            </a:r>
          </a:p>
          <a:p>
            <a:pPr algn="just">
              <a:spcBef>
                <a:spcPts val="600"/>
              </a:spcBef>
            </a:pPr>
            <a:r>
              <a:rPr lang="fr-FR" sz="1100"/>
              <a:t>Nouveau – issu de la stratégie</a:t>
            </a:r>
            <a:endParaRPr lang="fr-FR" sz="1100" b="0">
              <a:solidFill>
                <a:schemeClr val="tx1"/>
              </a:solidFill>
              <a:latin typeface="+mn-lt"/>
            </a:endParaRPr>
          </a:p>
          <a:p>
            <a:pPr algn="just"/>
            <a:r>
              <a:rPr lang="fr-FR" sz="1100">
                <a:solidFill>
                  <a:schemeClr val="tx1"/>
                </a:solidFill>
                <a:latin typeface="+mn-lt"/>
              </a:rPr>
              <a:t>Décliner les politiques de gestion intégrée des EP dans les documents d’urbanisme</a:t>
            </a:r>
            <a:endParaRPr lang="fr-FR" sz="1100" b="0">
              <a:solidFill>
                <a:schemeClr val="tx1"/>
              </a:solidFill>
              <a:latin typeface="+mn-lt"/>
            </a:endParaRPr>
          </a:p>
          <a:p>
            <a:pPr marL="171450" indent="-171450" algn="just">
              <a:spcBef>
                <a:spcPts val="700"/>
              </a:spcBef>
              <a:buFont typeface="Symbol" panose="05050102010706020507" pitchFamily="18" charset="2"/>
              <a:buChar char="Þ"/>
            </a:pPr>
            <a:r>
              <a:rPr lang="fr-FR" sz="1100" b="0">
                <a:solidFill>
                  <a:schemeClr val="tx1"/>
                </a:solidFill>
                <a:latin typeface="+mn-lt"/>
              </a:rPr>
              <a:t>Les SCOT ou à défaut les PLUI/PLU doivent être compatibles avec objectif de </a:t>
            </a:r>
            <a:r>
              <a:rPr lang="fr-FR" sz="1100" b="0" err="1">
                <a:solidFill>
                  <a:schemeClr val="tx1"/>
                </a:solidFill>
                <a:latin typeface="+mn-lt"/>
              </a:rPr>
              <a:t>désimperméabilisation</a:t>
            </a:r>
            <a:r>
              <a:rPr lang="fr-FR" sz="1100" b="0">
                <a:solidFill>
                  <a:schemeClr val="tx1"/>
                </a:solidFill>
                <a:latin typeface="+mn-lt"/>
              </a:rPr>
              <a:t> et ralentissement EP (via infiltration en priorité et définition de coefficient d’imperméabilisation max pour nouveaux projets urbains)</a:t>
            </a:r>
          </a:p>
          <a:p>
            <a:pPr algn="l">
              <a:spcBef>
                <a:spcPts val="700"/>
              </a:spcBef>
            </a:pPr>
            <a:r>
              <a:rPr lang="fr-FR" sz="1100">
                <a:solidFill>
                  <a:schemeClr val="tx1"/>
                </a:solidFill>
                <a:latin typeface="+mn-lt"/>
              </a:rPr>
              <a:t>Désimperméabiliser les sols </a:t>
            </a:r>
          </a:p>
          <a:p>
            <a:pPr algn="l">
              <a:spcBef>
                <a:spcPts val="700"/>
              </a:spcBef>
            </a:pPr>
            <a:r>
              <a:rPr lang="fr-FR" sz="1100" b="0">
                <a:solidFill>
                  <a:schemeClr val="tx1"/>
                </a:solidFill>
                <a:latin typeface="+mn-lt"/>
              </a:rPr>
              <a:t>=&gt; Incitation des gestionnaires et des collectivités aux solutions de </a:t>
            </a:r>
            <a:r>
              <a:rPr lang="fr-FR" sz="1100" b="0" err="1">
                <a:solidFill>
                  <a:schemeClr val="tx1"/>
                </a:solidFill>
                <a:latin typeface="+mn-lt"/>
              </a:rPr>
              <a:t>désimperméabilisation</a:t>
            </a:r>
            <a:endParaRPr lang="fr-FR" sz="1100" b="0">
              <a:solidFill>
                <a:schemeClr val="tx1"/>
              </a:solidFill>
              <a:latin typeface="+mn-lt"/>
            </a:endParaRPr>
          </a:p>
        </p:txBody>
      </p:sp>
      <p:pic>
        <p:nvPicPr>
          <p:cNvPr id="11" name="Espace réservé pour une image  10">
            <a:extLst>
              <a:ext uri="{FF2B5EF4-FFF2-40B4-BE49-F238E27FC236}">
                <a16:creationId xmlns:a16="http://schemas.microsoft.com/office/drawing/2014/main" id="{3342208E-66CC-A386-6D95-E36AC3E906AC}"/>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a:xfrm>
            <a:off x="6804228" y="2361580"/>
            <a:ext cx="2226434" cy="1245866"/>
          </a:xfrm>
        </p:spPr>
      </p:pic>
      <p:pic>
        <p:nvPicPr>
          <p:cNvPr id="6" name="Image 5">
            <a:extLst>
              <a:ext uri="{FF2B5EF4-FFF2-40B4-BE49-F238E27FC236}">
                <a16:creationId xmlns:a16="http://schemas.microsoft.com/office/drawing/2014/main" id="{4B5BF73E-84D3-86E3-099D-15A7EEB67FE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804227" y="577301"/>
            <a:ext cx="2226435" cy="1454150"/>
          </a:xfrm>
          <a:prstGeom prst="rect">
            <a:avLst/>
          </a:prstGeom>
        </p:spPr>
      </p:pic>
      <p:sp>
        <p:nvSpPr>
          <p:cNvPr id="3" name="Espace réservé du texte 8">
            <a:extLst>
              <a:ext uri="{FF2B5EF4-FFF2-40B4-BE49-F238E27FC236}">
                <a16:creationId xmlns:a16="http://schemas.microsoft.com/office/drawing/2014/main" id="{3EF34099-D5A9-9A4A-3676-5D36962CD4DF}"/>
              </a:ext>
            </a:extLst>
          </p:cNvPr>
          <p:cNvSpPr txBox="1">
            <a:spLocks/>
          </p:cNvSpPr>
          <p:nvPr/>
        </p:nvSpPr>
        <p:spPr bwMode="auto">
          <a:xfrm>
            <a:off x="192506" y="3419710"/>
            <a:ext cx="8838156" cy="97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r>
              <a:rPr lang="fr-FR" sz="1100">
                <a:solidFill>
                  <a:schemeClr val="tx1"/>
                </a:solidFill>
                <a:latin typeface="+mn-lt"/>
              </a:rPr>
              <a:t>Encadrer les rejets d’EP urbaines aux milieux - Règle</a:t>
            </a:r>
          </a:p>
          <a:p>
            <a:pPr marL="171450" indent="-171450" algn="just">
              <a:buFont typeface="Symbol" panose="05050102010706020507" pitchFamily="18" charset="2"/>
              <a:buChar char="Þ"/>
            </a:pPr>
            <a:r>
              <a:rPr lang="fr-FR" sz="1100" b="0">
                <a:solidFill>
                  <a:schemeClr val="tx1"/>
                </a:solidFill>
                <a:latin typeface="+mn-lt"/>
              </a:rPr>
              <a:t>Règle différenciée selon la taille du bassin versant d’alimentation et pour les constructions &gt;150 m²</a:t>
            </a:r>
          </a:p>
          <a:p>
            <a:pPr algn="just">
              <a:spcBef>
                <a:spcPts val="700"/>
              </a:spcBef>
            </a:pPr>
            <a:r>
              <a:rPr lang="fr-FR" sz="1100">
                <a:solidFill>
                  <a:schemeClr val="tx1"/>
                </a:solidFill>
                <a:latin typeface="+mn-lt"/>
              </a:rPr>
              <a:t>Accompagner les agriculteurs à l’adoption de pratiques favorables au ralentissement et à l’infiltration des eaux</a:t>
            </a:r>
          </a:p>
          <a:p>
            <a:pPr algn="just">
              <a:spcBef>
                <a:spcPts val="700"/>
              </a:spcBef>
            </a:pPr>
            <a:r>
              <a:rPr lang="fr-FR" sz="1100" b="0">
                <a:solidFill>
                  <a:schemeClr val="tx1"/>
                </a:solidFill>
                <a:latin typeface="+mn-lt"/>
              </a:rPr>
              <a:t>=&gt; Mise en place de couverts permanents, plantations de haies…</a:t>
            </a:r>
          </a:p>
        </p:txBody>
      </p:sp>
      <p:pic>
        <p:nvPicPr>
          <p:cNvPr id="8" name="Image 7">
            <a:extLst>
              <a:ext uri="{FF2B5EF4-FFF2-40B4-BE49-F238E27FC236}">
                <a16:creationId xmlns:a16="http://schemas.microsoft.com/office/drawing/2014/main" id="{6CDDF8F9-4F30-B18B-D104-0854026E1C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00384" y="1851670"/>
            <a:ext cx="398938" cy="422756"/>
          </a:xfrm>
          <a:prstGeom prst="rect">
            <a:avLst/>
          </a:prstGeom>
        </p:spPr>
      </p:pic>
      <p:pic>
        <p:nvPicPr>
          <p:cNvPr id="2" name="Image 1">
            <a:extLst>
              <a:ext uri="{FF2B5EF4-FFF2-40B4-BE49-F238E27FC236}">
                <a16:creationId xmlns:a16="http://schemas.microsoft.com/office/drawing/2014/main" id="{6E118160-459B-2BF4-1DAA-9C44A62A3F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3933" y="365923"/>
            <a:ext cx="398938" cy="422756"/>
          </a:xfrm>
          <a:prstGeom prst="rect">
            <a:avLst/>
          </a:prstGeom>
        </p:spPr>
      </p:pic>
    </p:spTree>
    <p:custDataLst>
      <p:tags r:id="rId1"/>
    </p:custDataLst>
    <p:extLst>
      <p:ext uri="{BB962C8B-B14F-4D97-AF65-F5344CB8AC3E}">
        <p14:creationId xmlns:p14="http://schemas.microsoft.com/office/powerpoint/2010/main" val="3237429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4030A-F6A1-2741-1D11-6B0BD80B6D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3D5D48B-63AC-544C-8F4E-FF1D39B8FF7A}"/>
              </a:ext>
            </a:extLst>
          </p:cNvPr>
          <p:cNvSpPr>
            <a:spLocks noGrp="1"/>
          </p:cNvSpPr>
          <p:nvPr>
            <p:ph type="title"/>
            <p:custDataLst>
              <p:tags r:id="rId2"/>
            </p:custDataLst>
          </p:nvPr>
        </p:nvSpPr>
        <p:spPr>
          <a:xfrm>
            <a:off x="683419" y="1275160"/>
            <a:ext cx="7903369" cy="1107996"/>
          </a:xfrm>
        </p:spPr>
        <p:txBody>
          <a:bodyPr rtlCol="0"/>
          <a:lstStyle/>
          <a:p>
            <a:pPr algn="ctr" defTabSz="514337" eaLnBrk="1" fontAlgn="auto" hangingPunct="1">
              <a:spcBef>
                <a:spcPts val="0"/>
              </a:spcBef>
              <a:spcAft>
                <a:spcPts val="0"/>
              </a:spcAft>
              <a:defRPr/>
            </a:pPr>
            <a:r>
              <a:rPr lang="fr-FR"/>
              <a:t>Gouvernance &amp; communication</a:t>
            </a:r>
          </a:p>
        </p:txBody>
      </p:sp>
      <p:pic>
        <p:nvPicPr>
          <p:cNvPr id="3" name="Image 3">
            <a:extLst>
              <a:ext uri="{FF2B5EF4-FFF2-40B4-BE49-F238E27FC236}">
                <a16:creationId xmlns:a16="http://schemas.microsoft.com/office/drawing/2014/main" id="{6C8FCEF8-5601-5070-D49E-8CFE4C0031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3813" y="619721"/>
            <a:ext cx="942975" cy="6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12701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48C12-F62A-FA06-E75D-65F50876E42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9DB0051-DD5B-B3AD-2767-7ACC08F01D1D}"/>
              </a:ext>
            </a:extLst>
          </p:cNvPr>
          <p:cNvSpPr>
            <a:spLocks noGrp="1"/>
          </p:cNvSpPr>
          <p:nvPr>
            <p:ph type="title"/>
            <p:custDataLst>
              <p:tags r:id="rId2"/>
            </p:custDataLst>
          </p:nvPr>
        </p:nvSpPr>
        <p:spPr>
          <a:xfrm>
            <a:off x="222778" y="191497"/>
            <a:ext cx="8135541" cy="400110"/>
          </a:xfrm>
        </p:spPr>
        <p:txBody>
          <a:bodyPr/>
          <a:lstStyle/>
          <a:p>
            <a:r>
              <a:rPr lang="fr-FR" sz="1300">
                <a:solidFill>
                  <a:schemeClr val="tx2"/>
                </a:solidFill>
                <a:latin typeface="+mj-lt"/>
                <a:ea typeface="+mn-ea"/>
                <a:cs typeface="+mn-cs"/>
              </a:rPr>
              <a:t>Orientation 20 : Communiquer et sensibiliser sur les enjeux de l’eau et les actions portées dans le cadre du SAGE</a:t>
            </a:r>
          </a:p>
        </p:txBody>
      </p:sp>
      <p:sp>
        <p:nvSpPr>
          <p:cNvPr id="3" name="Espace réservé du texte 8">
            <a:extLst>
              <a:ext uri="{FF2B5EF4-FFF2-40B4-BE49-F238E27FC236}">
                <a16:creationId xmlns:a16="http://schemas.microsoft.com/office/drawing/2014/main" id="{38AB51B9-CFCD-DC7E-C450-EB6C6BBA6174}"/>
              </a:ext>
            </a:extLst>
          </p:cNvPr>
          <p:cNvSpPr txBox="1">
            <a:spLocks/>
          </p:cNvSpPr>
          <p:nvPr/>
        </p:nvSpPr>
        <p:spPr bwMode="auto">
          <a:xfrm>
            <a:off x="331988" y="903911"/>
            <a:ext cx="6122363" cy="485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lgn="ctr" defTabSz="513160" rtl="0" eaLnBrk="0" fontAlgn="base" hangingPunct="0">
              <a:spcBef>
                <a:spcPts val="900"/>
              </a:spcBef>
              <a:spcAft>
                <a:spcPct val="0"/>
              </a:spcAft>
              <a:defRPr sz="1600" b="1" kern="1200">
                <a:solidFill>
                  <a:schemeClr val="accent2"/>
                </a:solidFill>
                <a:latin typeface="+mj-lt"/>
                <a:ea typeface="+mn-ea"/>
                <a:cs typeface="+mn-cs"/>
              </a:defRPr>
            </a:lvl1pPr>
            <a:lvl2pPr algn="ctr" defTabSz="513160" rtl="0" eaLnBrk="0" fontAlgn="base" hangingPunct="0">
              <a:spcBef>
                <a:spcPts val="450"/>
              </a:spcBef>
              <a:spcAft>
                <a:spcPct val="0"/>
              </a:spcAft>
              <a:defRPr sz="975" kern="1200">
                <a:solidFill>
                  <a:schemeClr val="tx1"/>
                </a:solidFill>
                <a:latin typeface="+mn-lt"/>
                <a:ea typeface="+mn-ea"/>
                <a:cs typeface="+mn-cs"/>
              </a:defRPr>
            </a:lvl2pPr>
            <a:lvl3pPr marL="80963" indent="-80963" algn="ctr" defTabSz="513160" rtl="0" eaLnBrk="0" fontAlgn="base" hangingPunct="0">
              <a:spcBef>
                <a:spcPts val="225"/>
              </a:spcBef>
              <a:spcAft>
                <a:spcPct val="0"/>
              </a:spcAft>
              <a:buFont typeface="Symbol" panose="05050102010706020507" pitchFamily="18" charset="2"/>
              <a:buChar char="·"/>
              <a:defRPr sz="975" kern="1200">
                <a:solidFill>
                  <a:srgbClr val="545459"/>
                </a:solidFill>
                <a:latin typeface="+mn-lt"/>
                <a:ea typeface="+mn-ea"/>
                <a:cs typeface="+mn-cs"/>
              </a:defRPr>
            </a:lvl3pPr>
            <a:lvl4pPr algn="ctr" defTabSz="513160" rtl="0" eaLnBrk="0" fontAlgn="base" hangingPunct="0">
              <a:spcBef>
                <a:spcPct val="0"/>
              </a:spcBef>
              <a:spcAft>
                <a:spcPct val="0"/>
              </a:spcAft>
              <a:defRPr sz="750" kern="1200">
                <a:solidFill>
                  <a:schemeClr val="tx1"/>
                </a:solidFill>
                <a:latin typeface="+mn-lt"/>
                <a:ea typeface="+mn-ea"/>
                <a:cs typeface="+mn-cs"/>
              </a:defRPr>
            </a:lvl4pPr>
            <a:lvl5pPr algn="ctr" defTabSz="513160" rtl="0" eaLnBrk="0" fontAlgn="base" hangingPunct="0">
              <a:spcBef>
                <a:spcPct val="0"/>
              </a:spcBef>
              <a:spcAft>
                <a:spcPct val="0"/>
              </a:spcAft>
              <a:defRPr sz="7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r>
              <a:rPr lang="fr-FR" sz="1200"/>
              <a:t>Issu du SAGE 2015:</a:t>
            </a:r>
          </a:p>
          <a:p>
            <a:pPr algn="just"/>
            <a:r>
              <a:rPr lang="fr-FR" sz="1200">
                <a:solidFill>
                  <a:schemeClr val="tx1"/>
                </a:solidFill>
              </a:rPr>
              <a:t>Renseigner et valoriser le tableau de bord du SAGE</a:t>
            </a:r>
          </a:p>
          <a:p>
            <a:pPr marL="171450" indent="-171450" algn="just">
              <a:buFont typeface="Symbol" panose="05050102010706020507" pitchFamily="18" charset="2"/>
              <a:buChar char="Þ"/>
            </a:pPr>
            <a:r>
              <a:rPr lang="fr-FR" sz="1200" b="0">
                <a:solidFill>
                  <a:schemeClr val="tx1"/>
                </a:solidFill>
                <a:latin typeface="+mn-lt"/>
              </a:rPr>
              <a:t>La structure porteuse du SAGE centralise les connaissances liées à l’eau, les producteurs de données sont incités à transmettre leurs informations</a:t>
            </a:r>
          </a:p>
          <a:p>
            <a:pPr marL="171450" indent="-171450" algn="just">
              <a:buFont typeface="Symbol" panose="05050102010706020507" pitchFamily="18" charset="2"/>
              <a:buChar char="Þ"/>
            </a:pPr>
            <a:r>
              <a:rPr lang="fr-FR" sz="1200" b="0">
                <a:solidFill>
                  <a:schemeClr val="tx1"/>
                </a:solidFill>
                <a:latin typeface="+mn-lt"/>
              </a:rPr>
              <a:t>La structure porteuse remplit et met à jour tous les deux ans un tableau de bord permettant de suivre :</a:t>
            </a:r>
          </a:p>
          <a:p>
            <a:pPr marL="171450" lvl="1" indent="-171450" algn="just">
              <a:buFont typeface="Wingdings" panose="05000000000000000000" pitchFamily="2" charset="2"/>
              <a:buChar char="§"/>
            </a:pPr>
            <a:r>
              <a:rPr lang="fr-FR" sz="1200"/>
              <a:t>l’avancement du SAGE</a:t>
            </a:r>
          </a:p>
          <a:p>
            <a:pPr marL="171450" lvl="1" indent="-171450" algn="just">
              <a:buFont typeface="Wingdings" panose="05000000000000000000" pitchFamily="2" charset="2"/>
              <a:buChar char="§"/>
            </a:pPr>
            <a:r>
              <a:rPr lang="fr-FR" sz="1200"/>
              <a:t>Les résultats obtenus</a:t>
            </a:r>
          </a:p>
          <a:p>
            <a:pPr marL="171450" lvl="1" indent="-171450" algn="just">
              <a:buFont typeface="Wingdings" panose="05000000000000000000" pitchFamily="2" charset="2"/>
              <a:buChar char="§"/>
            </a:pPr>
            <a:r>
              <a:rPr lang="fr-FR" sz="1200"/>
              <a:t>Les éventuelles difficultés rencontrées</a:t>
            </a:r>
          </a:p>
          <a:p>
            <a:pPr marL="171450" lvl="1" indent="-171450" algn="just">
              <a:buFont typeface="Wingdings" panose="05000000000000000000" pitchFamily="2" charset="2"/>
              <a:buChar char="§"/>
            </a:pPr>
            <a:endParaRPr lang="fr-FR" sz="1200"/>
          </a:p>
          <a:p>
            <a:pPr algn="just"/>
            <a:r>
              <a:rPr lang="fr-FR" sz="1200">
                <a:solidFill>
                  <a:schemeClr val="tx1"/>
                </a:solidFill>
              </a:rPr>
              <a:t>Élaborer et mettre en œuvre le plan de communication du SAGE</a:t>
            </a:r>
          </a:p>
          <a:p>
            <a:pPr marL="171450" indent="-171450" algn="just">
              <a:buFont typeface="Symbol" panose="05050102010706020507" pitchFamily="18" charset="2"/>
              <a:buChar char="Þ"/>
            </a:pPr>
            <a:r>
              <a:rPr lang="fr-FR" sz="1200" b="0">
                <a:solidFill>
                  <a:schemeClr val="tx1"/>
                </a:solidFill>
                <a:latin typeface="+mn-lt"/>
              </a:rPr>
              <a:t>Plan pluriannuel de communication et sensibilisation sur les enjeux du SAGE</a:t>
            </a:r>
          </a:p>
          <a:p>
            <a:pPr marL="171450" indent="-171450" algn="just">
              <a:buFont typeface="Symbol" panose="05050102010706020507" pitchFamily="18" charset="2"/>
              <a:buChar char="Þ"/>
            </a:pPr>
            <a:r>
              <a:rPr lang="fr-FR" sz="1200" b="0">
                <a:solidFill>
                  <a:schemeClr val="tx1"/>
                </a:solidFill>
                <a:latin typeface="+mn-lt"/>
              </a:rPr>
              <a:t>Mise en place de différents outils adaptés aux différents sujets et acteurs visés</a:t>
            </a:r>
          </a:p>
          <a:p>
            <a:pPr marL="171450" indent="-171450" algn="just">
              <a:buFont typeface="Symbol" panose="05050102010706020507" pitchFamily="18" charset="2"/>
              <a:buChar char="Þ"/>
            </a:pPr>
            <a:r>
              <a:rPr lang="fr-FR" sz="1200" b="0">
                <a:solidFill>
                  <a:schemeClr val="tx1"/>
                </a:solidFill>
                <a:latin typeface="+mn-lt"/>
              </a:rPr>
              <a:t>Mise en œuvre par la structure porteuse en s’appuyant sur les réseaux d’acteurs</a:t>
            </a:r>
          </a:p>
          <a:p>
            <a:pPr algn="just"/>
            <a:endParaRPr lang="fr-FR" sz="1200">
              <a:solidFill>
                <a:schemeClr val="tx1"/>
              </a:solidFill>
            </a:endParaRPr>
          </a:p>
          <a:p>
            <a:pPr algn="just"/>
            <a:endParaRPr lang="fr-FR" sz="1200">
              <a:solidFill>
                <a:schemeClr val="tx1"/>
              </a:solidFill>
            </a:endParaRPr>
          </a:p>
          <a:p>
            <a:pPr algn="just"/>
            <a:endParaRPr lang="fr-FR" sz="1200"/>
          </a:p>
          <a:p>
            <a:pPr algn="just"/>
            <a:endParaRPr lang="fr-FR" sz="1200"/>
          </a:p>
        </p:txBody>
      </p:sp>
      <p:pic>
        <p:nvPicPr>
          <p:cNvPr id="10" name="Picture 14" descr="http://www.sima-coise.fr/IMG/jpg/3-10-05_animation_scolaire_x600_.jpg">
            <a:extLst>
              <a:ext uri="{FF2B5EF4-FFF2-40B4-BE49-F238E27FC236}">
                <a16:creationId xmlns:a16="http://schemas.microsoft.com/office/drawing/2014/main" id="{B6113161-4226-D955-313A-448E8E92D85B}"/>
              </a:ext>
            </a:extLst>
          </p:cNvPr>
          <p:cNvPicPr>
            <a:picLocks noGrp="1" noChangeAspect="1" noChangeArrowheads="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bwMode="auto">
          <a:xfrm>
            <a:off x="6564313" y="3619500"/>
            <a:ext cx="2411412" cy="1350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Espace réservé pour une image  11">
            <a:extLst>
              <a:ext uri="{FF2B5EF4-FFF2-40B4-BE49-F238E27FC236}">
                <a16:creationId xmlns:a16="http://schemas.microsoft.com/office/drawing/2014/main" id="{9166460E-9BEB-3421-134A-BFFF4024AE33}"/>
              </a:ext>
            </a:extLst>
          </p:cNvPr>
          <p:cNvPicPr>
            <a:picLocks noGrp="1" noChangeAspect="1"/>
          </p:cNvPicPr>
          <p:nvPr>
            <p:ph type="pic" sz="quarter" idx="12"/>
          </p:nvPr>
        </p:nvPicPr>
        <p:blipFill>
          <a:blip r:embed="rId6" cstate="screen">
            <a:extLst>
              <a:ext uri="{28A0092B-C50C-407E-A947-70E740481C1C}">
                <a14:useLocalDpi xmlns:a14="http://schemas.microsoft.com/office/drawing/2010/main"/>
              </a:ext>
            </a:extLst>
          </a:blip>
          <a:srcRect/>
          <a:stretch>
            <a:fillRect/>
          </a:stretch>
        </p:blipFill>
        <p:spPr bwMode="auto">
          <a:xfrm>
            <a:off x="6563561" y="732199"/>
            <a:ext cx="2411412" cy="1350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Espace réservé pour une image  22">
            <a:extLst>
              <a:ext uri="{FF2B5EF4-FFF2-40B4-BE49-F238E27FC236}">
                <a16:creationId xmlns:a16="http://schemas.microsoft.com/office/drawing/2014/main" id="{56CCC923-0C87-C6A2-D860-A5914A6B5719}"/>
              </a:ext>
            </a:extLst>
          </p:cNvPr>
          <p:cNvPicPr>
            <a:picLocks noGrp="1" noChangeAspect="1"/>
          </p:cNvPicPr>
          <p:nvPr>
            <p:ph type="pic" sz="quarter" idx="16"/>
          </p:nvPr>
        </p:nvPicPr>
        <p:blipFill>
          <a:blip r:embed="rId7" cstate="screen">
            <a:extLst>
              <a:ext uri="{28A0092B-C50C-407E-A947-70E740481C1C}">
                <a14:useLocalDpi xmlns:a14="http://schemas.microsoft.com/office/drawing/2010/main"/>
              </a:ext>
            </a:extLst>
          </a:blip>
          <a:srcRect/>
          <a:stretch/>
        </p:blipFill>
        <p:spPr>
          <a:xfrm>
            <a:off x="6562973" y="2147493"/>
            <a:ext cx="2412000" cy="1350000"/>
          </a:xfrm>
        </p:spPr>
      </p:pic>
    </p:spTree>
    <p:custDataLst>
      <p:tags r:id="rId1"/>
    </p:custDataLst>
    <p:extLst>
      <p:ext uri="{BB962C8B-B14F-4D97-AF65-F5344CB8AC3E}">
        <p14:creationId xmlns:p14="http://schemas.microsoft.com/office/powerpoint/2010/main" val="481823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8EE16-AB5C-3D5A-ECEE-3EB8C8E8973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C9AC7BD-627E-6251-4AA0-E786E693F744}"/>
              </a:ext>
            </a:extLst>
          </p:cNvPr>
          <p:cNvSpPr>
            <a:spLocks noGrp="1"/>
          </p:cNvSpPr>
          <p:nvPr>
            <p:ph type="title"/>
            <p:custDataLst>
              <p:tags r:id="rId2"/>
            </p:custDataLst>
          </p:nvPr>
        </p:nvSpPr>
        <p:spPr>
          <a:xfrm>
            <a:off x="168439" y="148610"/>
            <a:ext cx="8135541" cy="200055"/>
          </a:xfrm>
        </p:spPr>
        <p:txBody>
          <a:bodyPr/>
          <a:lstStyle/>
          <a:p>
            <a:r>
              <a:rPr lang="fr-FR" sz="1300" dirty="0">
                <a:solidFill>
                  <a:schemeClr val="tx2"/>
                </a:solidFill>
                <a:latin typeface="+mj-lt"/>
                <a:ea typeface="+mn-ea"/>
                <a:cs typeface="+mn-cs"/>
              </a:rPr>
              <a:t>Orientation 21 : Renforcer la gouvernance et la maitrise d’ouvrage</a:t>
            </a:r>
          </a:p>
        </p:txBody>
      </p:sp>
      <p:sp>
        <p:nvSpPr>
          <p:cNvPr id="9" name="Espace réservé du texte 8">
            <a:extLst>
              <a:ext uri="{FF2B5EF4-FFF2-40B4-BE49-F238E27FC236}">
                <a16:creationId xmlns:a16="http://schemas.microsoft.com/office/drawing/2014/main" id="{43575ED7-56E8-3CC5-E981-5ED09C0362F6}"/>
              </a:ext>
            </a:extLst>
          </p:cNvPr>
          <p:cNvSpPr>
            <a:spLocks noGrp="1"/>
          </p:cNvSpPr>
          <p:nvPr>
            <p:ph type="body" sz="quarter" idx="14"/>
          </p:nvPr>
        </p:nvSpPr>
        <p:spPr>
          <a:xfrm>
            <a:off x="88926" y="466062"/>
            <a:ext cx="6122363" cy="5262979"/>
          </a:xfrm>
        </p:spPr>
        <p:txBody>
          <a:bodyPr/>
          <a:lstStyle/>
          <a:p>
            <a:pPr algn="just"/>
            <a:r>
              <a:rPr lang="fr-FR" sz="1200"/>
              <a:t>Issu du SAGE 2015:</a:t>
            </a:r>
          </a:p>
          <a:p>
            <a:pPr algn="just"/>
            <a:r>
              <a:rPr lang="fr-FR" sz="1200">
                <a:solidFill>
                  <a:schemeClr val="tx1"/>
                </a:solidFill>
              </a:rPr>
              <a:t>Assurer le bon fonctionnement de la CLE</a:t>
            </a:r>
          </a:p>
          <a:p>
            <a:pPr marL="171450" indent="-171450" algn="just">
              <a:buFont typeface="Symbol" panose="05050102010706020507" pitchFamily="18" charset="2"/>
              <a:buChar char="Þ"/>
            </a:pPr>
            <a:r>
              <a:rPr lang="fr-FR" sz="1200" b="0">
                <a:solidFill>
                  <a:schemeClr val="tx1"/>
                </a:solidFill>
                <a:latin typeface="+mn-lt"/>
              </a:rPr>
              <a:t>Solliciter la CLE dès qu’il est utile ou obligatoire de disposer d’un lieu de débat sur des questions relevant la politique de l’eau</a:t>
            </a:r>
          </a:p>
          <a:p>
            <a:pPr marL="171450" indent="-171450" algn="just">
              <a:buFont typeface="Symbol" panose="05050102010706020507" pitchFamily="18" charset="2"/>
              <a:buChar char="Þ"/>
            </a:pPr>
            <a:r>
              <a:rPr lang="fr-FR" sz="1200" b="0">
                <a:solidFill>
                  <a:schemeClr val="tx1"/>
                </a:solidFill>
                <a:latin typeface="+mn-lt"/>
              </a:rPr>
              <a:t>Organisation de la CLE (réunions régulières et comités spécifiques)</a:t>
            </a:r>
          </a:p>
          <a:p>
            <a:pPr marL="171450" indent="-171450" algn="just">
              <a:buFont typeface="Symbol" panose="05050102010706020507" pitchFamily="18" charset="2"/>
              <a:buChar char="Þ"/>
            </a:pPr>
            <a:r>
              <a:rPr lang="fr-FR" sz="1200" b="0">
                <a:solidFill>
                  <a:schemeClr val="tx1"/>
                </a:solidFill>
                <a:latin typeface="+mn-lt"/>
              </a:rPr>
              <a:t>Association du public tout au long de la mise en œuvre du SAGE</a:t>
            </a:r>
          </a:p>
          <a:p>
            <a:pPr algn="just"/>
            <a:r>
              <a:rPr lang="fr-FR" sz="1200">
                <a:solidFill>
                  <a:schemeClr val="tx1"/>
                </a:solidFill>
              </a:rPr>
              <a:t>Conforter les missions de la structure porteuse du SAGE</a:t>
            </a:r>
          </a:p>
          <a:p>
            <a:pPr marL="171450" indent="-171450" algn="just">
              <a:buFont typeface="Symbol" panose="05050102010706020507" pitchFamily="18" charset="2"/>
              <a:buChar char="Þ"/>
            </a:pPr>
            <a:r>
              <a:rPr lang="fr-FR" sz="1200" b="0">
                <a:solidFill>
                  <a:schemeClr val="tx1"/>
                </a:solidFill>
                <a:latin typeface="+mn-lt"/>
              </a:rPr>
              <a:t>Missions de la structure porteuse : réglementaires + animation générale pour la mise en œuvre du SAGE, référent technique, centre de ressources et partage de connaissances et expériences, animation du comité estuaire et autres commissions, échanges avec les SAGE voisins</a:t>
            </a:r>
          </a:p>
          <a:p>
            <a:pPr marL="171450" indent="-171450" algn="just">
              <a:buFont typeface="Symbol" panose="05050102010706020507" pitchFamily="18" charset="2"/>
              <a:buChar char="Þ"/>
            </a:pPr>
            <a:r>
              <a:rPr lang="fr-FR" sz="1200" b="0">
                <a:solidFill>
                  <a:schemeClr val="tx1"/>
                </a:solidFill>
                <a:latin typeface="+mn-lt"/>
              </a:rPr>
              <a:t>Dimensionnement des moyens humains et matériels pour mener ces missions, convention précisant les actions et priorités</a:t>
            </a:r>
          </a:p>
          <a:p>
            <a:pPr algn="just"/>
            <a:r>
              <a:rPr lang="fr-FR" sz="1200">
                <a:solidFill>
                  <a:schemeClr val="tx1"/>
                </a:solidFill>
              </a:rPr>
              <a:t>Accompagner les porteurs de documents d’urbanisme à intégrer les objectifs du SAGE</a:t>
            </a:r>
          </a:p>
          <a:p>
            <a:pPr marL="171450" indent="-171450" algn="just">
              <a:buFont typeface="Symbol" panose="05050102010706020507" pitchFamily="18" charset="2"/>
              <a:buChar char="Þ"/>
            </a:pPr>
            <a:r>
              <a:rPr lang="fr-FR" sz="1200" b="0">
                <a:solidFill>
                  <a:schemeClr val="tx1"/>
                </a:solidFill>
                <a:latin typeface="+mn-lt"/>
              </a:rPr>
              <a:t>Incitation à faire participer la structure porteuse aux réflexions sur l’élaboration / révision des documents d’urbanisme</a:t>
            </a:r>
          </a:p>
          <a:p>
            <a:pPr marL="171450" indent="-171450" algn="just">
              <a:buFont typeface="Symbol" panose="05050102010706020507" pitchFamily="18" charset="2"/>
              <a:buChar char="Þ"/>
            </a:pPr>
            <a:r>
              <a:rPr lang="fr-FR" sz="1200" b="0">
                <a:solidFill>
                  <a:schemeClr val="tx1"/>
                </a:solidFill>
                <a:latin typeface="+mn-lt"/>
              </a:rPr>
              <a:t>Rédaction par la structure porteuse de notes d’enjeux sur l’eau et les milieux aquatiques</a:t>
            </a:r>
          </a:p>
          <a:p>
            <a:pPr algn="just"/>
            <a:endParaRPr lang="fr-FR" sz="1200"/>
          </a:p>
          <a:p>
            <a:pPr algn="just"/>
            <a:endParaRPr lang="fr-FR" sz="1200"/>
          </a:p>
        </p:txBody>
      </p:sp>
      <p:pic>
        <p:nvPicPr>
          <p:cNvPr id="10" name="Espace réservé pour une image  9" descr="Une image contenant intérieur, hall, scène, chaise&#10;&#10;Le contenu généré par l’IA peut être incorrect.">
            <a:extLst>
              <a:ext uri="{FF2B5EF4-FFF2-40B4-BE49-F238E27FC236}">
                <a16:creationId xmlns:a16="http://schemas.microsoft.com/office/drawing/2014/main" id="{EB4FE85A-9864-B203-257E-9723F44BF204}"/>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a:xfrm>
            <a:off x="6564313" y="569913"/>
            <a:ext cx="2411412" cy="1349375"/>
          </a:xfrm>
        </p:spPr>
      </p:pic>
      <p:pic>
        <p:nvPicPr>
          <p:cNvPr id="1026" name="Picture 2" descr="Une image contenant carte&#10;&#10;Description générée automatiquement">
            <a:extLst>
              <a:ext uri="{FF2B5EF4-FFF2-40B4-BE49-F238E27FC236}">
                <a16:creationId xmlns:a16="http://schemas.microsoft.com/office/drawing/2014/main" id="{0AAA6091-9633-7C89-C0CC-CA8D420659E7}"/>
              </a:ext>
            </a:extLst>
          </p:cNvPr>
          <p:cNvPicPr>
            <a:picLocks noGrp="1" noChangeAspect="1" noChangeArrowheads="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bwMode="auto">
          <a:xfrm>
            <a:off x="6564313" y="3602038"/>
            <a:ext cx="2411412" cy="1349375"/>
          </a:xfrm>
          <a:prstGeom prst="rect">
            <a:avLst/>
          </a:prstGeom>
          <a:noFill/>
          <a:extLst>
            <a:ext uri="{909E8E84-426E-40DD-AFC4-6F175D3DCCD1}">
              <a14:hiddenFill xmlns:a14="http://schemas.microsoft.com/office/drawing/2010/main">
                <a:solidFill>
                  <a:srgbClr val="FFFFFF"/>
                </a:solidFill>
              </a14:hiddenFill>
            </a:ext>
          </a:extLst>
        </p:spPr>
      </p:pic>
      <p:pic>
        <p:nvPicPr>
          <p:cNvPr id="7" name="Espace réservé pour une image  6" descr="Une image contenant habits, chaussures, personne, homme&#10;&#10;Description générée automatiquement">
            <a:extLst>
              <a:ext uri="{FF2B5EF4-FFF2-40B4-BE49-F238E27FC236}">
                <a16:creationId xmlns:a16="http://schemas.microsoft.com/office/drawing/2014/main" id="{000FD43D-E20A-C806-801D-583A18A3C832}"/>
              </a:ext>
            </a:extLst>
          </p:cNvPr>
          <p:cNvPicPr>
            <a:picLocks noGrp="1" noChangeAspect="1"/>
          </p:cNvPicPr>
          <p:nvPr>
            <p:ph type="pic" sz="quarter" idx="16"/>
          </p:nvPr>
        </p:nvPicPr>
        <p:blipFill rotWithShape="1">
          <a:blip r:embed="rId7" cstate="screen">
            <a:extLst>
              <a:ext uri="{28A0092B-C50C-407E-A947-70E740481C1C}">
                <a14:useLocalDpi xmlns:a14="http://schemas.microsoft.com/office/drawing/2010/main"/>
              </a:ext>
            </a:extLst>
          </a:blip>
          <a:srcRect/>
          <a:stretch/>
        </p:blipFill>
        <p:spPr>
          <a:xfrm>
            <a:off x="6564313" y="2097088"/>
            <a:ext cx="2411412" cy="1350962"/>
          </a:xfrm>
          <a:prstGeom prst="rect">
            <a:avLst/>
          </a:prstGeom>
        </p:spPr>
      </p:pic>
    </p:spTree>
    <p:custDataLst>
      <p:tags r:id="rId1"/>
    </p:custDataLst>
    <p:extLst>
      <p:ext uri="{BB962C8B-B14F-4D97-AF65-F5344CB8AC3E}">
        <p14:creationId xmlns:p14="http://schemas.microsoft.com/office/powerpoint/2010/main" val="1771420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1788-F9AB-A6C1-5933-26BAEF339F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595EA4-2350-2EA1-1141-D214A3DF7939}"/>
              </a:ext>
            </a:extLst>
          </p:cNvPr>
          <p:cNvSpPr>
            <a:spLocks noGrp="1"/>
          </p:cNvSpPr>
          <p:nvPr>
            <p:ph type="title"/>
            <p:custDataLst>
              <p:tags r:id="rId2"/>
            </p:custDataLst>
          </p:nvPr>
        </p:nvSpPr>
        <p:spPr>
          <a:xfrm>
            <a:off x="683419" y="1275160"/>
            <a:ext cx="7903369" cy="1107996"/>
          </a:xfrm>
        </p:spPr>
        <p:txBody>
          <a:bodyPr rtlCol="0"/>
          <a:lstStyle/>
          <a:p>
            <a:pPr algn="ctr" defTabSz="514337" eaLnBrk="1" fontAlgn="auto" hangingPunct="1">
              <a:spcBef>
                <a:spcPts val="0"/>
              </a:spcBef>
              <a:spcAft>
                <a:spcPts val="0"/>
              </a:spcAft>
              <a:defRPr/>
            </a:pPr>
            <a:r>
              <a:rPr lang="fr-FR"/>
              <a:t>Consultation : mode d’emploi</a:t>
            </a:r>
          </a:p>
        </p:txBody>
      </p:sp>
      <p:pic>
        <p:nvPicPr>
          <p:cNvPr id="3" name="Image 3">
            <a:extLst>
              <a:ext uri="{FF2B5EF4-FFF2-40B4-BE49-F238E27FC236}">
                <a16:creationId xmlns:a16="http://schemas.microsoft.com/office/drawing/2014/main" id="{3BA6552C-7A9C-FF93-1F47-183CD01693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3813" y="619721"/>
            <a:ext cx="942975" cy="6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69667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EC223-E8E3-D1EA-2FA1-ABD5294D27F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97E9BF4-3128-4DCF-845C-C6F5D697B615}"/>
              </a:ext>
            </a:extLst>
          </p:cNvPr>
          <p:cNvSpPr>
            <a:spLocks noGrp="1"/>
          </p:cNvSpPr>
          <p:nvPr>
            <p:ph type="title"/>
            <p:custDataLst>
              <p:tags r:id="rId2"/>
            </p:custDataLst>
          </p:nvPr>
        </p:nvSpPr>
        <p:spPr>
          <a:xfrm>
            <a:off x="222778" y="191497"/>
            <a:ext cx="8135541" cy="200055"/>
          </a:xfrm>
        </p:spPr>
        <p:txBody>
          <a:bodyPr/>
          <a:lstStyle/>
          <a:p>
            <a:r>
              <a:rPr lang="fr-FR" sz="1300">
                <a:solidFill>
                  <a:schemeClr val="tx2"/>
                </a:solidFill>
                <a:latin typeface="+mj-lt"/>
                <a:ea typeface="+mn-ea"/>
                <a:cs typeface="+mn-cs"/>
              </a:rPr>
              <a:t>La consultation, mode d’emploi</a:t>
            </a:r>
          </a:p>
        </p:txBody>
      </p:sp>
      <p:sp>
        <p:nvSpPr>
          <p:cNvPr id="9" name="Espace réservé du texte 8">
            <a:extLst>
              <a:ext uri="{FF2B5EF4-FFF2-40B4-BE49-F238E27FC236}">
                <a16:creationId xmlns:a16="http://schemas.microsoft.com/office/drawing/2014/main" id="{1049B605-9C23-FD65-F13F-EF0C46E27166}"/>
              </a:ext>
            </a:extLst>
          </p:cNvPr>
          <p:cNvSpPr>
            <a:spLocks noGrp="1"/>
          </p:cNvSpPr>
          <p:nvPr>
            <p:ph type="body" sz="quarter" idx="14"/>
          </p:nvPr>
        </p:nvSpPr>
        <p:spPr>
          <a:xfrm>
            <a:off x="222778" y="697178"/>
            <a:ext cx="6122363" cy="3070071"/>
          </a:xfrm>
        </p:spPr>
        <p:txBody>
          <a:bodyPr/>
          <a:lstStyle/>
          <a:p>
            <a:pPr algn="just"/>
            <a:endParaRPr lang="fr-FR" sz="1200"/>
          </a:p>
          <a:p>
            <a:pPr marL="171450" indent="-171450" algn="just">
              <a:buFont typeface="Symbol" panose="05050102010706020507" pitchFamily="18" charset="2"/>
              <a:buChar char="Þ"/>
            </a:pPr>
            <a:r>
              <a:rPr lang="fr-FR" sz="1200" b="0">
                <a:solidFill>
                  <a:schemeClr val="tx1"/>
                </a:solidFill>
                <a:latin typeface="+mn-lt"/>
              </a:rPr>
              <a:t>2 à 4 mois à la réception du courrier de sollicitation (selon les structures)</a:t>
            </a:r>
            <a:endParaRPr lang="fr-FR" sz="1200" b="0">
              <a:solidFill>
                <a:schemeClr val="tx1"/>
              </a:solidFill>
              <a:latin typeface="+mn-lt"/>
              <a:cs typeface="Segoe UI"/>
            </a:endParaRPr>
          </a:p>
          <a:p>
            <a:pPr marL="171450" indent="-171450" algn="just">
              <a:buFont typeface="Symbol" panose="05050102010706020507" pitchFamily="18" charset="2"/>
              <a:buChar char="Þ"/>
            </a:pPr>
            <a:r>
              <a:rPr lang="fr-FR" sz="1200" b="0">
                <a:solidFill>
                  <a:schemeClr val="tx1"/>
                </a:solidFill>
                <a:latin typeface="+mn-lt"/>
              </a:rPr>
              <a:t>Un site Internet dédié à la révision du SAGE</a:t>
            </a:r>
          </a:p>
          <a:p>
            <a:r>
              <a:rPr lang="fr-FR" sz="1200">
                <a:solidFill>
                  <a:schemeClr val="tx2"/>
                </a:solidFill>
                <a:latin typeface="+mn-lt"/>
              </a:rPr>
              <a:t>https://www.sage-vilaine-revision.com/</a:t>
            </a:r>
          </a:p>
          <a:p>
            <a:pPr marL="171450" indent="-171450" algn="just">
              <a:buFont typeface="Symbol" panose="05050102010706020507" pitchFamily="18" charset="2"/>
              <a:buChar char="Þ"/>
            </a:pPr>
            <a:r>
              <a:rPr lang="fr-FR" sz="1200" b="0">
                <a:solidFill>
                  <a:schemeClr val="tx1"/>
                </a:solidFill>
                <a:latin typeface="+mn-lt"/>
              </a:rPr>
              <a:t>Un kit pour vous accompagner : un support de présentation, des </a:t>
            </a:r>
            <a:r>
              <a:rPr lang="fr-FR" sz="1200" b="0" err="1">
                <a:solidFill>
                  <a:schemeClr val="tx1"/>
                </a:solidFill>
                <a:latin typeface="+mn-lt"/>
              </a:rPr>
              <a:t>visios</a:t>
            </a:r>
            <a:r>
              <a:rPr lang="fr-FR" sz="1200" b="0">
                <a:solidFill>
                  <a:schemeClr val="tx1"/>
                </a:solidFill>
                <a:latin typeface="+mn-lt"/>
              </a:rPr>
              <a:t> de présentation, un modèle type de délibération</a:t>
            </a:r>
          </a:p>
          <a:p>
            <a:pPr marL="171450" indent="-171450" algn="just">
              <a:buFont typeface="Symbol" panose="05050102010706020507" pitchFamily="18" charset="2"/>
              <a:buChar char="Þ"/>
            </a:pPr>
            <a:r>
              <a:rPr lang="fr-FR" sz="1200" b="0">
                <a:solidFill>
                  <a:schemeClr val="tx1"/>
                </a:solidFill>
                <a:latin typeface="+mn-lt"/>
              </a:rPr>
              <a:t>Le calendrier : </a:t>
            </a:r>
          </a:p>
          <a:p>
            <a:pPr algn="just"/>
            <a:endParaRPr lang="fr-FR" sz="1200" b="0">
              <a:solidFill>
                <a:schemeClr val="tx1"/>
              </a:solidFill>
              <a:latin typeface="+mn-lt"/>
            </a:endParaRPr>
          </a:p>
          <a:p>
            <a:pPr algn="just"/>
            <a:endParaRPr lang="fr-FR" sz="1200">
              <a:solidFill>
                <a:schemeClr val="tx1"/>
              </a:solidFill>
            </a:endParaRPr>
          </a:p>
          <a:p>
            <a:pPr algn="just"/>
            <a:endParaRPr lang="fr-FR" sz="1200"/>
          </a:p>
          <a:p>
            <a:pPr algn="just"/>
            <a:endParaRPr lang="fr-FR" sz="1200"/>
          </a:p>
        </p:txBody>
      </p:sp>
      <p:pic>
        <p:nvPicPr>
          <p:cNvPr id="6" name="Espace réservé pour une image  5">
            <a:extLst>
              <a:ext uri="{FF2B5EF4-FFF2-40B4-BE49-F238E27FC236}">
                <a16:creationId xmlns:a16="http://schemas.microsoft.com/office/drawing/2014/main" id="{70F57588-A608-3579-8C1D-D058DDC391D5}"/>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p:blipFill>
        <p:spPr>
          <a:xfrm>
            <a:off x="6563561" y="3626886"/>
            <a:ext cx="2412000" cy="1350000"/>
          </a:xfrm>
          <a:ln>
            <a:solidFill>
              <a:schemeClr val="tx1"/>
            </a:solidFill>
          </a:ln>
        </p:spPr>
      </p:pic>
      <p:pic>
        <p:nvPicPr>
          <p:cNvPr id="17" name="Espace réservé pour une image  16">
            <a:extLst>
              <a:ext uri="{FF2B5EF4-FFF2-40B4-BE49-F238E27FC236}">
                <a16:creationId xmlns:a16="http://schemas.microsoft.com/office/drawing/2014/main" id="{DEDAC9EC-B41D-1BB8-2277-6801AE97CC40}"/>
              </a:ext>
            </a:extLst>
          </p:cNvPr>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p:blipFill>
        <p:spPr>
          <a:xfrm>
            <a:off x="6563561" y="2097274"/>
            <a:ext cx="2411412" cy="1349375"/>
          </a:xfrm>
          <a:ln>
            <a:solidFill>
              <a:schemeClr val="tx1"/>
            </a:solidFill>
          </a:ln>
        </p:spPr>
      </p:pic>
      <p:pic>
        <p:nvPicPr>
          <p:cNvPr id="14" name="Espace réservé pour une image  13">
            <a:extLst>
              <a:ext uri="{FF2B5EF4-FFF2-40B4-BE49-F238E27FC236}">
                <a16:creationId xmlns:a16="http://schemas.microsoft.com/office/drawing/2014/main" id="{464BA7F5-C73D-9EA4-632B-240E622AB23E}"/>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a:stretch/>
        </p:blipFill>
        <p:spPr>
          <a:xfrm>
            <a:off x="6563561" y="537623"/>
            <a:ext cx="2411412" cy="1350962"/>
          </a:xfrm>
          <a:ln>
            <a:solidFill>
              <a:schemeClr val="tx1"/>
            </a:solidFill>
          </a:ln>
        </p:spPr>
      </p:pic>
      <p:sp>
        <p:nvSpPr>
          <p:cNvPr id="2" name="Rectangle : coins arrondis 1">
            <a:extLst>
              <a:ext uri="{FF2B5EF4-FFF2-40B4-BE49-F238E27FC236}">
                <a16:creationId xmlns:a16="http://schemas.microsoft.com/office/drawing/2014/main" id="{5D4E1964-9931-C385-053A-D3FF83B618CB}"/>
              </a:ext>
            </a:extLst>
          </p:cNvPr>
          <p:cNvSpPr/>
          <p:nvPr/>
        </p:nvSpPr>
        <p:spPr>
          <a:xfrm>
            <a:off x="323528" y="2787774"/>
            <a:ext cx="1584176"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a:t>Consultation des assemblées</a:t>
            </a:r>
          </a:p>
        </p:txBody>
      </p:sp>
      <p:sp>
        <p:nvSpPr>
          <p:cNvPr id="3" name="Ellipse 2">
            <a:extLst>
              <a:ext uri="{FF2B5EF4-FFF2-40B4-BE49-F238E27FC236}">
                <a16:creationId xmlns:a16="http://schemas.microsoft.com/office/drawing/2014/main" id="{CD9DEA6F-DD8D-9A5F-83DA-C956960413BA}"/>
              </a:ext>
            </a:extLst>
          </p:cNvPr>
          <p:cNvSpPr/>
          <p:nvPr/>
        </p:nvSpPr>
        <p:spPr>
          <a:xfrm>
            <a:off x="2008454" y="2787774"/>
            <a:ext cx="907362" cy="6588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b="1"/>
              <a:t>CLE</a:t>
            </a:r>
          </a:p>
          <a:p>
            <a:pPr algn="ctr"/>
            <a:r>
              <a:rPr lang="fr-FR" sz="1400" b="1"/>
              <a:t>26/9</a:t>
            </a:r>
          </a:p>
        </p:txBody>
      </p:sp>
      <p:sp>
        <p:nvSpPr>
          <p:cNvPr id="5" name="Rectangle : coins arrondis 4">
            <a:extLst>
              <a:ext uri="{FF2B5EF4-FFF2-40B4-BE49-F238E27FC236}">
                <a16:creationId xmlns:a16="http://schemas.microsoft.com/office/drawing/2014/main" id="{72A9726E-5D28-6E32-B129-412EA6968293}"/>
              </a:ext>
            </a:extLst>
          </p:cNvPr>
          <p:cNvSpPr/>
          <p:nvPr/>
        </p:nvSpPr>
        <p:spPr>
          <a:xfrm>
            <a:off x="3015763" y="2829179"/>
            <a:ext cx="1584176"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a:t>Consultation du public</a:t>
            </a:r>
          </a:p>
        </p:txBody>
      </p:sp>
      <p:sp>
        <p:nvSpPr>
          <p:cNvPr id="7" name="Ellipse 6">
            <a:extLst>
              <a:ext uri="{FF2B5EF4-FFF2-40B4-BE49-F238E27FC236}">
                <a16:creationId xmlns:a16="http://schemas.microsoft.com/office/drawing/2014/main" id="{99AA7792-FDCC-5FA7-7765-6884549A1AD9}"/>
              </a:ext>
            </a:extLst>
          </p:cNvPr>
          <p:cNvSpPr/>
          <p:nvPr/>
        </p:nvSpPr>
        <p:spPr>
          <a:xfrm>
            <a:off x="4699886" y="2787774"/>
            <a:ext cx="1024242" cy="6588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b="1"/>
              <a:t>CLE</a:t>
            </a:r>
          </a:p>
          <a:p>
            <a:pPr algn="ctr"/>
            <a:r>
              <a:rPr lang="fr-FR" sz="1400" b="1"/>
              <a:t>11/12</a:t>
            </a:r>
          </a:p>
        </p:txBody>
      </p:sp>
      <p:sp>
        <p:nvSpPr>
          <p:cNvPr id="8" name="Flèche : droite 7">
            <a:extLst>
              <a:ext uri="{FF2B5EF4-FFF2-40B4-BE49-F238E27FC236}">
                <a16:creationId xmlns:a16="http://schemas.microsoft.com/office/drawing/2014/main" id="{9995BBC6-E8D2-46DF-382E-9E287EA8AB9A}"/>
              </a:ext>
            </a:extLst>
          </p:cNvPr>
          <p:cNvSpPr/>
          <p:nvPr/>
        </p:nvSpPr>
        <p:spPr>
          <a:xfrm>
            <a:off x="136615" y="3946824"/>
            <a:ext cx="792088" cy="3624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1959174-0544-1224-9CD6-D967A024119C}"/>
              </a:ext>
            </a:extLst>
          </p:cNvPr>
          <p:cNvSpPr txBox="1"/>
          <p:nvPr/>
        </p:nvSpPr>
        <p:spPr>
          <a:xfrm>
            <a:off x="928703" y="4016909"/>
            <a:ext cx="5170958" cy="215444"/>
          </a:xfrm>
          <a:prstGeom prst="rect">
            <a:avLst/>
          </a:prstGeom>
          <a:noFill/>
        </p:spPr>
        <p:txBody>
          <a:bodyPr wrap="none" lIns="36000" tIns="0" rIns="36000" bIns="0" rtlCol="0">
            <a:spAutoFit/>
          </a:bodyPr>
          <a:lstStyle/>
          <a:p>
            <a:r>
              <a:rPr lang="fr-FR" sz="1400" b="1"/>
              <a:t>Arrêté </a:t>
            </a:r>
            <a:r>
              <a:rPr lang="fr-FR" sz="1400" b="1" err="1"/>
              <a:t>interpréfectoral</a:t>
            </a:r>
            <a:r>
              <a:rPr lang="fr-FR" sz="1400" b="1"/>
              <a:t> portant approbation du SAGE Vilaine</a:t>
            </a:r>
          </a:p>
        </p:txBody>
      </p:sp>
    </p:spTree>
    <p:custDataLst>
      <p:tags r:id="rId1"/>
    </p:custDataLst>
    <p:extLst>
      <p:ext uri="{BB962C8B-B14F-4D97-AF65-F5344CB8AC3E}">
        <p14:creationId xmlns:p14="http://schemas.microsoft.com/office/powerpoint/2010/main" val="4257809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3A2E0BF-6041-4595-BB7F-12F1B268BDEA}"/>
              </a:ext>
            </a:extLst>
          </p:cNvPr>
          <p:cNvSpPr>
            <a:spLocks noGrp="1"/>
          </p:cNvSpPr>
          <p:nvPr>
            <p:ph type="body" sz="quarter" idx="10"/>
          </p:nvPr>
        </p:nvSpPr>
        <p:spPr>
          <a:xfrm>
            <a:off x="3203575" y="3826114"/>
            <a:ext cx="2736850" cy="861774"/>
          </a:xfrm>
        </p:spPr>
        <p:txBody>
          <a:bodyPr/>
          <a:lstStyle/>
          <a:p>
            <a:r>
              <a:rPr lang="fr-FR"/>
              <a:t>Contact</a:t>
            </a:r>
          </a:p>
          <a:p>
            <a:pPr lvl="1"/>
            <a:r>
              <a:rPr lang="fr-FR"/>
              <a:t>Boulevard de Bretagne - BP 11</a:t>
            </a:r>
          </a:p>
          <a:p>
            <a:pPr lvl="1"/>
            <a:r>
              <a:rPr lang="fr-FR"/>
              <a:t>56130 LA ROCHE-BERNARD </a:t>
            </a:r>
          </a:p>
          <a:p>
            <a:pPr lvl="1"/>
            <a:r>
              <a:rPr lang="fr-FR"/>
              <a:t>02 99 90 88 44</a:t>
            </a:r>
          </a:p>
          <a:p>
            <a:pPr lvl="1"/>
            <a:r>
              <a:rPr lang="fr-FR"/>
              <a:t>eaux-et-vilaine.fr</a:t>
            </a:r>
          </a:p>
        </p:txBody>
      </p:sp>
    </p:spTree>
    <p:custDataLst>
      <p:tags r:id="rId1"/>
    </p:custDataLst>
    <p:extLst>
      <p:ext uri="{BB962C8B-B14F-4D97-AF65-F5344CB8AC3E}">
        <p14:creationId xmlns:p14="http://schemas.microsoft.com/office/powerpoint/2010/main" val="1849922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oneTexte 19">
            <a:extLst>
              <a:ext uri="{FF2B5EF4-FFF2-40B4-BE49-F238E27FC236}">
                <a16:creationId xmlns:a16="http://schemas.microsoft.com/office/drawing/2014/main" id="{7CCD8AFF-E638-4527-9E61-2B51FA549938}"/>
              </a:ext>
            </a:extLst>
          </p:cNvPr>
          <p:cNvSpPr txBox="1">
            <a:spLocks noChangeArrowheads="1"/>
          </p:cNvSpPr>
          <p:nvPr/>
        </p:nvSpPr>
        <p:spPr bwMode="auto">
          <a:xfrm>
            <a:off x="381000" y="248841"/>
            <a:ext cx="16382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000" tIns="0" rIns="2700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0"/>
              </a:spcBef>
              <a:spcAft>
                <a:spcPct val="0"/>
              </a:spcAft>
              <a:defRPr/>
            </a:pPr>
            <a:r>
              <a:rPr lang="fr-FR" altLang="fr-FR" sz="1200" b="1">
                <a:solidFill>
                  <a:srgbClr val="00218F"/>
                </a:solidFill>
                <a:latin typeface="Cambria" panose="02040503050406030204" pitchFamily="18" charset="0"/>
              </a:rPr>
              <a:t>Qu’est-ce qu’un SAGE ?</a:t>
            </a:r>
          </a:p>
        </p:txBody>
      </p:sp>
      <p:sp>
        <p:nvSpPr>
          <p:cNvPr id="27" name="Espace réservé du texte 10">
            <a:extLst>
              <a:ext uri="{FF2B5EF4-FFF2-40B4-BE49-F238E27FC236}">
                <a16:creationId xmlns:a16="http://schemas.microsoft.com/office/drawing/2014/main" id="{890591E9-A55A-4785-9070-FB1351709BB9}"/>
              </a:ext>
            </a:extLst>
          </p:cNvPr>
          <p:cNvSpPr txBox="1">
            <a:spLocks noChangeArrowheads="1"/>
          </p:cNvSpPr>
          <p:nvPr/>
        </p:nvSpPr>
        <p:spPr bwMode="auto">
          <a:xfrm>
            <a:off x="6063753" y="1184570"/>
            <a:ext cx="2758352" cy="2929007"/>
          </a:xfrm>
          <a:prstGeom prst="rect">
            <a:avLst/>
          </a:prstGeom>
          <a:noFill/>
          <a:ln>
            <a:noFill/>
          </a:ln>
        </p:spPr>
        <p:txBody>
          <a:bodyPr wrap="square" lIns="27000" tIns="0" rIns="27000" bIns="0">
            <a:spAutoFit/>
          </a:bodyPr>
          <a:lstStyle>
            <a:lvl1pPr algn="l" defTabSz="684213" rtl="0" eaLnBrk="0" fontAlgn="base" hangingPunct="0">
              <a:spcBef>
                <a:spcPts val="1200"/>
              </a:spcBef>
              <a:spcAft>
                <a:spcPct val="0"/>
              </a:spcAft>
              <a:defRPr sz="1400" b="1" kern="1200">
                <a:solidFill>
                  <a:schemeClr val="accent1"/>
                </a:solidFill>
                <a:latin typeface="+mn-lt"/>
                <a:ea typeface="+mn-ea"/>
                <a:cs typeface="+mn-cs"/>
              </a:defRPr>
            </a:lvl1pPr>
            <a:lvl2pPr algn="l" defTabSz="684213" rtl="0" eaLnBrk="0" fontAlgn="base" hangingPunct="0">
              <a:spcBef>
                <a:spcPts val="600"/>
              </a:spcBef>
              <a:spcAft>
                <a:spcPct val="0"/>
              </a:spcAft>
              <a:defRPr sz="1300" kern="1200">
                <a:solidFill>
                  <a:schemeClr val="tx1"/>
                </a:solidFill>
                <a:latin typeface="+mn-lt"/>
                <a:ea typeface="+mn-ea"/>
                <a:cs typeface="+mn-cs"/>
              </a:defRPr>
            </a:lvl2pPr>
            <a:lvl3pPr marL="107950" indent="-107950" algn="l" defTabSz="684213" rtl="0" eaLnBrk="0" fontAlgn="base" hangingPunct="0">
              <a:spcBef>
                <a:spcPts val="300"/>
              </a:spcBef>
              <a:spcAft>
                <a:spcPct val="0"/>
              </a:spcAft>
              <a:buFont typeface="Symbol" panose="05050102010706020507" pitchFamily="18" charset="2"/>
              <a:buChar char="·"/>
              <a:defRPr sz="1300" kern="1200">
                <a:solidFill>
                  <a:srgbClr val="545459"/>
                </a:solidFill>
                <a:latin typeface="+mn-lt"/>
                <a:ea typeface="+mn-ea"/>
                <a:cs typeface="+mn-cs"/>
              </a:defRPr>
            </a:lvl3pPr>
            <a:lvl4pPr algn="l" defTabSz="684213" rtl="0" eaLnBrk="0" fontAlgn="base" hangingPunct="0">
              <a:spcBef>
                <a:spcPct val="0"/>
              </a:spcBef>
              <a:spcAft>
                <a:spcPct val="0"/>
              </a:spcAft>
              <a:defRPr sz="1000" kern="1200">
                <a:solidFill>
                  <a:schemeClr val="tx1"/>
                </a:solidFill>
                <a:latin typeface="+mn-lt"/>
                <a:ea typeface="+mn-ea"/>
                <a:cs typeface="+mn-cs"/>
              </a:defRPr>
            </a:lvl4pPr>
            <a:lvl5pPr algn="l" defTabSz="684213" rtl="0" eaLnBrk="0" fontAlgn="base" hangingPunct="0">
              <a:spcBef>
                <a:spcPct val="0"/>
              </a:spcBef>
              <a:spcAft>
                <a:spcPct val="0"/>
              </a:spcAft>
              <a:defRPr sz="10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lvl="1" defTabSz="513160" eaLnBrk="1" hangingPunct="1">
              <a:spcBef>
                <a:spcPts val="450"/>
              </a:spcBef>
              <a:defRPr/>
            </a:pPr>
            <a:r>
              <a:rPr lang="fr-FR" altLang="fr-FR" sz="1400">
                <a:solidFill>
                  <a:prstClr val="black"/>
                </a:solidFill>
                <a:latin typeface="Segoe UI"/>
              </a:rPr>
              <a:t>Le schéma d’aménagement et de gestion de l’eau est un </a:t>
            </a:r>
            <a:r>
              <a:rPr lang="fr-FR" altLang="fr-FR" sz="1400" b="1">
                <a:solidFill>
                  <a:prstClr val="black"/>
                </a:solidFill>
                <a:latin typeface="Segoe UI"/>
              </a:rPr>
              <a:t>document</a:t>
            </a:r>
            <a:r>
              <a:rPr lang="fr-FR" altLang="fr-FR" sz="1400">
                <a:solidFill>
                  <a:prstClr val="black"/>
                </a:solidFill>
                <a:latin typeface="Segoe UI"/>
              </a:rPr>
              <a:t> </a:t>
            </a:r>
            <a:r>
              <a:rPr lang="fr-FR" altLang="fr-FR" sz="1400" b="1">
                <a:solidFill>
                  <a:prstClr val="black"/>
                </a:solidFill>
                <a:latin typeface="Segoe UI"/>
              </a:rPr>
              <a:t>de planification</a:t>
            </a:r>
            <a:r>
              <a:rPr lang="fr-FR" altLang="fr-FR" sz="1400">
                <a:solidFill>
                  <a:prstClr val="black"/>
                </a:solidFill>
                <a:latin typeface="Segoe UI"/>
              </a:rPr>
              <a:t> qui définit, à long terme, les objectifs et les orientations d’utilisation et de protection des ressources en eau et des écosystèmes aquatiques, sur un territoire appelé « bassin versant »</a:t>
            </a:r>
          </a:p>
          <a:p>
            <a:pPr marL="0" lvl="1" defTabSz="513160" eaLnBrk="1" hangingPunct="1">
              <a:spcBef>
                <a:spcPts val="450"/>
              </a:spcBef>
              <a:defRPr/>
            </a:pPr>
            <a:endParaRPr lang="fr-FR" altLang="fr-FR" sz="1400">
              <a:solidFill>
                <a:prstClr val="black"/>
              </a:solidFill>
              <a:latin typeface="Segoe UI"/>
            </a:endParaRPr>
          </a:p>
          <a:p>
            <a:pPr marL="0" lvl="1" defTabSz="513160" eaLnBrk="1" hangingPunct="1">
              <a:spcBef>
                <a:spcPts val="450"/>
              </a:spcBef>
              <a:defRPr/>
            </a:pPr>
            <a:r>
              <a:rPr lang="fr-FR" altLang="fr-FR" sz="1400">
                <a:solidFill>
                  <a:prstClr val="black"/>
                </a:solidFill>
                <a:latin typeface="Segoe UI"/>
              </a:rPr>
              <a:t>Un bassin versant est un territoire géographique qui concoure à l’alimentation d’un cours d’eau</a:t>
            </a:r>
          </a:p>
        </p:txBody>
      </p:sp>
      <p:pic>
        <p:nvPicPr>
          <p:cNvPr id="3" name="Image 4">
            <a:extLst>
              <a:ext uri="{FF2B5EF4-FFF2-40B4-BE49-F238E27FC236}">
                <a16:creationId xmlns:a16="http://schemas.microsoft.com/office/drawing/2014/main" id="{BBB053DB-0D92-A9DC-D0B7-7ABEAC721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0" t="12486" r="3394" b="5460"/>
          <a:stretch>
            <a:fillRect/>
          </a:stretch>
        </p:blipFill>
        <p:spPr bwMode="auto">
          <a:xfrm>
            <a:off x="321895" y="839919"/>
            <a:ext cx="5507831" cy="36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0078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4B43-4A25-F377-6EF5-46DED2C371B2}"/>
            </a:ext>
          </a:extLst>
        </p:cNvPr>
        <p:cNvGrpSpPr/>
        <p:nvPr/>
      </p:nvGrpSpPr>
      <p:grpSpPr>
        <a:xfrm>
          <a:off x="0" y="0"/>
          <a:ext cx="0" cy="0"/>
          <a:chOff x="0" y="0"/>
          <a:chExt cx="0" cy="0"/>
        </a:xfrm>
      </p:grpSpPr>
      <p:sp>
        <p:nvSpPr>
          <p:cNvPr id="40962" name="ZoneTexte 19">
            <a:extLst>
              <a:ext uri="{FF2B5EF4-FFF2-40B4-BE49-F238E27FC236}">
                <a16:creationId xmlns:a16="http://schemas.microsoft.com/office/drawing/2014/main" id="{E1D322C0-E353-B630-3DF7-1B1B593A46E9}"/>
              </a:ext>
            </a:extLst>
          </p:cNvPr>
          <p:cNvSpPr txBox="1">
            <a:spLocks noChangeArrowheads="1"/>
          </p:cNvSpPr>
          <p:nvPr/>
        </p:nvSpPr>
        <p:spPr bwMode="auto">
          <a:xfrm>
            <a:off x="381000" y="248841"/>
            <a:ext cx="37925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000" tIns="0" rIns="2700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0"/>
              </a:spcBef>
              <a:spcAft>
                <a:spcPct val="0"/>
              </a:spcAft>
              <a:defRPr/>
            </a:pPr>
            <a:r>
              <a:rPr lang="fr-FR" altLang="fr-FR" sz="1200" b="1">
                <a:solidFill>
                  <a:srgbClr val="00218F"/>
                </a:solidFill>
                <a:latin typeface="Cambria" panose="02040503050406030204" pitchFamily="18" charset="0"/>
              </a:rPr>
              <a:t>La Commission Locale de l’Eau : le parlement de l’eau</a:t>
            </a:r>
          </a:p>
        </p:txBody>
      </p:sp>
      <p:sp>
        <p:nvSpPr>
          <p:cNvPr id="27" name="Espace réservé du texte 10">
            <a:extLst>
              <a:ext uri="{FF2B5EF4-FFF2-40B4-BE49-F238E27FC236}">
                <a16:creationId xmlns:a16="http://schemas.microsoft.com/office/drawing/2014/main" id="{A75BF1A4-9680-A0A5-47A8-9610EC808582}"/>
              </a:ext>
            </a:extLst>
          </p:cNvPr>
          <p:cNvSpPr txBox="1">
            <a:spLocks noChangeArrowheads="1"/>
          </p:cNvSpPr>
          <p:nvPr/>
        </p:nvSpPr>
        <p:spPr bwMode="auto">
          <a:xfrm>
            <a:off x="5615796" y="694693"/>
            <a:ext cx="3094991" cy="3754874"/>
          </a:xfrm>
          <a:prstGeom prst="rect">
            <a:avLst/>
          </a:prstGeom>
          <a:noFill/>
          <a:ln>
            <a:noFill/>
          </a:ln>
        </p:spPr>
        <p:txBody>
          <a:bodyPr wrap="square" lIns="27000" tIns="0" rIns="27000" bIns="0">
            <a:spAutoFit/>
          </a:bodyPr>
          <a:lstStyle>
            <a:lvl1pPr algn="l" defTabSz="684213" rtl="0" eaLnBrk="0" fontAlgn="base" hangingPunct="0">
              <a:spcBef>
                <a:spcPts val="1200"/>
              </a:spcBef>
              <a:spcAft>
                <a:spcPct val="0"/>
              </a:spcAft>
              <a:defRPr sz="1400" b="1" kern="1200">
                <a:solidFill>
                  <a:schemeClr val="accent1"/>
                </a:solidFill>
                <a:latin typeface="+mn-lt"/>
                <a:ea typeface="+mn-ea"/>
                <a:cs typeface="+mn-cs"/>
              </a:defRPr>
            </a:lvl1pPr>
            <a:lvl2pPr algn="l" defTabSz="684213" rtl="0" eaLnBrk="0" fontAlgn="base" hangingPunct="0">
              <a:spcBef>
                <a:spcPts val="600"/>
              </a:spcBef>
              <a:spcAft>
                <a:spcPct val="0"/>
              </a:spcAft>
              <a:defRPr sz="1300" kern="1200">
                <a:solidFill>
                  <a:schemeClr val="tx1"/>
                </a:solidFill>
                <a:latin typeface="+mn-lt"/>
                <a:ea typeface="+mn-ea"/>
                <a:cs typeface="+mn-cs"/>
              </a:defRPr>
            </a:lvl2pPr>
            <a:lvl3pPr marL="107950" indent="-107950" algn="l" defTabSz="684213" rtl="0" eaLnBrk="0" fontAlgn="base" hangingPunct="0">
              <a:spcBef>
                <a:spcPts val="300"/>
              </a:spcBef>
              <a:spcAft>
                <a:spcPct val="0"/>
              </a:spcAft>
              <a:buFont typeface="Symbol" panose="05050102010706020507" pitchFamily="18" charset="2"/>
              <a:buChar char="·"/>
              <a:defRPr sz="1300" kern="1200">
                <a:solidFill>
                  <a:srgbClr val="545459"/>
                </a:solidFill>
                <a:latin typeface="+mn-lt"/>
                <a:ea typeface="+mn-ea"/>
                <a:cs typeface="+mn-cs"/>
              </a:defRPr>
            </a:lvl3pPr>
            <a:lvl4pPr algn="l" defTabSz="684213" rtl="0" eaLnBrk="0" fontAlgn="base" hangingPunct="0">
              <a:spcBef>
                <a:spcPct val="0"/>
              </a:spcBef>
              <a:spcAft>
                <a:spcPct val="0"/>
              </a:spcAft>
              <a:defRPr sz="1000" kern="1200">
                <a:solidFill>
                  <a:schemeClr val="tx1"/>
                </a:solidFill>
                <a:latin typeface="+mn-lt"/>
                <a:ea typeface="+mn-ea"/>
                <a:cs typeface="+mn-cs"/>
              </a:defRPr>
            </a:lvl4pPr>
            <a:lvl5pPr algn="l" defTabSz="684213" rtl="0" eaLnBrk="0" fontAlgn="base" hangingPunct="0">
              <a:spcBef>
                <a:spcPct val="0"/>
              </a:spcBef>
              <a:spcAft>
                <a:spcPct val="0"/>
              </a:spcAft>
              <a:defRPr sz="10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defTabSz="685800" fontAlgn="base">
              <a:spcBef>
                <a:spcPct val="0"/>
              </a:spcBef>
              <a:spcAft>
                <a:spcPct val="0"/>
              </a:spcAft>
            </a:pPr>
            <a:r>
              <a:rPr lang="fr-FR" altLang="fr-FR" sz="1400" b="0">
                <a:solidFill>
                  <a:prstClr val="black"/>
                </a:solidFill>
              </a:rPr>
              <a:t>Le SAGE est élaboré de manière collective par l’ensemble des acteurs de l’eau du territoire.</a:t>
            </a:r>
          </a:p>
          <a:p>
            <a:pPr defTabSz="685800" fontAlgn="base">
              <a:spcBef>
                <a:spcPct val="0"/>
              </a:spcBef>
              <a:spcAft>
                <a:spcPct val="0"/>
              </a:spcAft>
            </a:pPr>
            <a:endParaRPr lang="fr-FR" altLang="fr-FR" sz="1400" b="0">
              <a:solidFill>
                <a:prstClr val="black"/>
              </a:solidFill>
            </a:endParaRPr>
          </a:p>
          <a:p>
            <a:pPr defTabSz="685800" fontAlgn="base">
              <a:spcBef>
                <a:spcPct val="0"/>
              </a:spcBef>
              <a:spcAft>
                <a:spcPct val="0"/>
              </a:spcAft>
            </a:pPr>
            <a:r>
              <a:rPr lang="fr-FR" altLang="fr-FR" sz="1400" b="0">
                <a:solidFill>
                  <a:prstClr val="black"/>
                </a:solidFill>
              </a:rPr>
              <a:t>Ils sont regroupés au sein d’une assemblée délibérante, la Commission Locale de l’Eau (CLE) qui offre un espace de discussion et de prise de décisions.</a:t>
            </a:r>
          </a:p>
          <a:p>
            <a:pPr defTabSz="685800" fontAlgn="base">
              <a:spcBef>
                <a:spcPct val="0"/>
              </a:spcBef>
              <a:spcAft>
                <a:spcPct val="0"/>
              </a:spcAft>
            </a:pPr>
            <a:endParaRPr lang="fr-FR" altLang="fr-FR" sz="1400" b="0">
              <a:solidFill>
                <a:prstClr val="black"/>
              </a:solidFill>
            </a:endParaRPr>
          </a:p>
          <a:p>
            <a:pPr defTabSz="685800" fontAlgn="base">
              <a:spcBef>
                <a:spcPct val="0"/>
              </a:spcBef>
              <a:spcAft>
                <a:spcPct val="0"/>
              </a:spcAft>
            </a:pPr>
            <a:r>
              <a:rPr lang="fr-FR" altLang="fr-FR" sz="1400" b="0">
                <a:solidFill>
                  <a:prstClr val="black"/>
                </a:solidFill>
              </a:rPr>
              <a:t>La CLE est présidée par un élu local et composée de 3 collèges (élus, usagers, état)</a:t>
            </a:r>
          </a:p>
          <a:p>
            <a:pPr defTabSz="685800" fontAlgn="base">
              <a:spcBef>
                <a:spcPct val="0"/>
              </a:spcBef>
              <a:spcAft>
                <a:spcPct val="0"/>
              </a:spcAft>
            </a:pPr>
            <a:endParaRPr lang="fr-FR" altLang="fr-FR" sz="1400" b="0">
              <a:solidFill>
                <a:prstClr val="black"/>
              </a:solidFill>
            </a:endParaRPr>
          </a:p>
          <a:p>
            <a:pPr marL="171450" indent="-171450" defTabSz="685800" fontAlgn="base">
              <a:spcBef>
                <a:spcPct val="0"/>
              </a:spcBef>
              <a:spcAft>
                <a:spcPct val="0"/>
              </a:spcAft>
              <a:buFont typeface="Arial" panose="020B0604020202020204" pitchFamily="34" charset="0"/>
              <a:buChar char="•"/>
            </a:pPr>
            <a:r>
              <a:rPr lang="fr-FR" altLang="fr-FR" sz="1200">
                <a:solidFill>
                  <a:prstClr val="black"/>
                </a:solidFill>
              </a:rPr>
              <a:t>CLE : commission administrative sans personnalité juridique propre</a:t>
            </a:r>
          </a:p>
          <a:p>
            <a:pPr marL="171450" indent="-171450" defTabSz="685800" fontAlgn="base">
              <a:spcBef>
                <a:spcPct val="0"/>
              </a:spcBef>
              <a:spcAft>
                <a:spcPct val="0"/>
              </a:spcAft>
              <a:buFont typeface="Arial" panose="020B0604020202020204" pitchFamily="34" charset="0"/>
              <a:buChar char="•"/>
            </a:pPr>
            <a:endParaRPr lang="fr-FR" altLang="fr-FR" sz="1200">
              <a:solidFill>
                <a:prstClr val="black"/>
              </a:solidFill>
            </a:endParaRPr>
          </a:p>
          <a:p>
            <a:pPr marL="171450" indent="-171450" defTabSz="685800" fontAlgn="base">
              <a:spcBef>
                <a:spcPct val="0"/>
              </a:spcBef>
              <a:spcAft>
                <a:spcPct val="0"/>
              </a:spcAft>
              <a:buFont typeface="Arial" panose="020B0604020202020204" pitchFamily="34" charset="0"/>
              <a:buChar char="•"/>
            </a:pPr>
            <a:r>
              <a:rPr lang="fr-FR" altLang="fr-FR" sz="1200">
                <a:solidFill>
                  <a:prstClr val="black"/>
                </a:solidFill>
              </a:rPr>
              <a:t>EPTB : structure porteuse</a:t>
            </a:r>
            <a:endParaRPr lang="fr-FR" altLang="fr-FR" sz="1600">
              <a:solidFill>
                <a:prstClr val="black"/>
              </a:solidFill>
            </a:endParaRPr>
          </a:p>
        </p:txBody>
      </p:sp>
      <p:pic>
        <p:nvPicPr>
          <p:cNvPr id="2" name="Image 2">
            <a:extLst>
              <a:ext uri="{FF2B5EF4-FFF2-40B4-BE49-F238E27FC236}">
                <a16:creationId xmlns:a16="http://schemas.microsoft.com/office/drawing/2014/main" id="{92E9899B-21BB-8182-1778-2E06AC6CA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213" y="575512"/>
            <a:ext cx="4683624" cy="336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E45F408F-A4D3-4A00-3146-0FB372898940}"/>
              </a:ext>
            </a:extLst>
          </p:cNvPr>
          <p:cNvGrpSpPr/>
          <p:nvPr/>
        </p:nvGrpSpPr>
        <p:grpSpPr>
          <a:xfrm>
            <a:off x="312444" y="4085702"/>
            <a:ext cx="4925162" cy="966177"/>
            <a:chOff x="1961994" y="4033724"/>
            <a:chExt cx="4925162" cy="966177"/>
          </a:xfrm>
        </p:grpSpPr>
        <p:sp>
          <p:nvSpPr>
            <p:cNvPr id="4" name="ZoneTexte 3">
              <a:extLst>
                <a:ext uri="{FF2B5EF4-FFF2-40B4-BE49-F238E27FC236}">
                  <a16:creationId xmlns:a16="http://schemas.microsoft.com/office/drawing/2014/main" id="{619768C3-A6CD-6172-2D2A-2283B1ADF17C}"/>
                </a:ext>
              </a:extLst>
            </p:cNvPr>
            <p:cNvSpPr txBox="1"/>
            <p:nvPr/>
          </p:nvSpPr>
          <p:spPr>
            <a:xfrm>
              <a:off x="1961994" y="4033724"/>
              <a:ext cx="4925161" cy="215444"/>
            </a:xfrm>
            <a:prstGeom prst="rect">
              <a:avLst/>
            </a:prstGeom>
            <a:noFill/>
            <a:ln>
              <a:solidFill>
                <a:schemeClr val="accent6"/>
              </a:solidFill>
            </a:ln>
          </p:spPr>
          <p:txBody>
            <a:bodyPr wrap="square" lIns="36000" tIns="0" rIns="36000" bIns="0" rtlCol="0">
              <a:spAutoFit/>
            </a:bodyPr>
            <a:lstStyle/>
            <a:p>
              <a:pPr algn="ctr"/>
              <a:r>
                <a:rPr lang="fr-FR" sz="1400"/>
                <a:t>Commission Locale de l'Eau du SAGE Vilaine - 72 membres</a:t>
              </a:r>
            </a:p>
          </p:txBody>
        </p:sp>
        <p:sp>
          <p:nvSpPr>
            <p:cNvPr id="5" name="ZoneTexte 4">
              <a:extLst>
                <a:ext uri="{FF2B5EF4-FFF2-40B4-BE49-F238E27FC236}">
                  <a16:creationId xmlns:a16="http://schemas.microsoft.com/office/drawing/2014/main" id="{8361A8D0-C0BB-06FC-7BB4-1E6D79BA5D9D}"/>
                </a:ext>
              </a:extLst>
            </p:cNvPr>
            <p:cNvSpPr txBox="1"/>
            <p:nvPr/>
          </p:nvSpPr>
          <p:spPr>
            <a:xfrm>
              <a:off x="1961995" y="4461293"/>
              <a:ext cx="630548" cy="215444"/>
            </a:xfrm>
            <a:prstGeom prst="rect">
              <a:avLst/>
            </a:prstGeom>
            <a:noFill/>
            <a:ln>
              <a:solidFill>
                <a:schemeClr val="accent6"/>
              </a:solidFill>
            </a:ln>
          </p:spPr>
          <p:txBody>
            <a:bodyPr wrap="none" lIns="36000" tIns="0" rIns="36000" bIns="0" rtlCol="0">
              <a:spAutoFit/>
            </a:bodyPr>
            <a:lstStyle/>
            <a:p>
              <a:r>
                <a:rPr lang="fr-FR" sz="1400"/>
                <a:t>39 élus</a:t>
              </a:r>
            </a:p>
          </p:txBody>
        </p:sp>
        <p:sp>
          <p:nvSpPr>
            <p:cNvPr id="6" name="ZoneTexte 5">
              <a:extLst>
                <a:ext uri="{FF2B5EF4-FFF2-40B4-BE49-F238E27FC236}">
                  <a16:creationId xmlns:a16="http://schemas.microsoft.com/office/drawing/2014/main" id="{C9B1C2FF-253B-AE90-F8B5-2CAA7DD55F5C}"/>
                </a:ext>
              </a:extLst>
            </p:cNvPr>
            <p:cNvSpPr txBox="1"/>
            <p:nvPr/>
          </p:nvSpPr>
          <p:spPr>
            <a:xfrm>
              <a:off x="2921006" y="4353570"/>
              <a:ext cx="2035688" cy="646331"/>
            </a:xfrm>
            <a:prstGeom prst="rect">
              <a:avLst/>
            </a:prstGeom>
            <a:noFill/>
            <a:ln>
              <a:solidFill>
                <a:schemeClr val="accent6"/>
              </a:solidFill>
            </a:ln>
          </p:spPr>
          <p:txBody>
            <a:bodyPr wrap="square" lIns="36000" tIns="0" rIns="36000" bIns="0" rtlCol="0">
              <a:spAutoFit/>
            </a:bodyPr>
            <a:lstStyle/>
            <a:p>
              <a:pPr algn="ctr"/>
              <a:r>
                <a:rPr lang="fr-FR" sz="1400"/>
                <a:t>22 usagers (11 du tissu économique et 11 du monde associatif)</a:t>
              </a:r>
            </a:p>
          </p:txBody>
        </p:sp>
        <p:sp>
          <p:nvSpPr>
            <p:cNvPr id="7" name="ZoneTexte 6">
              <a:extLst>
                <a:ext uri="{FF2B5EF4-FFF2-40B4-BE49-F238E27FC236}">
                  <a16:creationId xmlns:a16="http://schemas.microsoft.com/office/drawing/2014/main" id="{528B5110-4391-3360-AC51-67134C67F322}"/>
                </a:ext>
              </a:extLst>
            </p:cNvPr>
            <p:cNvSpPr txBox="1"/>
            <p:nvPr/>
          </p:nvSpPr>
          <p:spPr>
            <a:xfrm>
              <a:off x="5164184" y="4461293"/>
              <a:ext cx="1722972" cy="430887"/>
            </a:xfrm>
            <a:prstGeom prst="rect">
              <a:avLst/>
            </a:prstGeom>
            <a:noFill/>
            <a:ln>
              <a:solidFill>
                <a:schemeClr val="accent6"/>
              </a:solidFill>
            </a:ln>
          </p:spPr>
          <p:txBody>
            <a:bodyPr wrap="square" lIns="36000" tIns="0" rIns="36000" bIns="0" rtlCol="0">
              <a:spAutoFit/>
            </a:bodyPr>
            <a:lstStyle/>
            <a:p>
              <a:pPr algn="ctr"/>
              <a:r>
                <a:rPr lang="fr-FR" sz="1400"/>
                <a:t>11 représentants des services de l’état</a:t>
              </a:r>
            </a:p>
          </p:txBody>
        </p:sp>
        <p:cxnSp>
          <p:nvCxnSpPr>
            <p:cNvPr id="8" name="Connecteur droit 7">
              <a:extLst>
                <a:ext uri="{FF2B5EF4-FFF2-40B4-BE49-F238E27FC236}">
                  <a16:creationId xmlns:a16="http://schemas.microsoft.com/office/drawing/2014/main" id="{4EED3D0F-9ADA-83C1-0551-53970D451D41}"/>
                </a:ext>
              </a:extLst>
            </p:cNvPr>
            <p:cNvCxnSpPr/>
            <p:nvPr/>
          </p:nvCxnSpPr>
          <p:spPr>
            <a:xfrm flipV="1">
              <a:off x="2403566" y="4245819"/>
              <a:ext cx="517440" cy="215474"/>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Connecteur droit 8">
              <a:extLst>
                <a:ext uri="{FF2B5EF4-FFF2-40B4-BE49-F238E27FC236}">
                  <a16:creationId xmlns:a16="http://schemas.microsoft.com/office/drawing/2014/main" id="{DCDE67B2-1EFA-8C43-6789-96EBF468A208}"/>
                </a:ext>
              </a:extLst>
            </p:cNvPr>
            <p:cNvCxnSpPr>
              <a:cxnSpLocks/>
              <a:stCxn id="6" idx="0"/>
            </p:cNvCxnSpPr>
            <p:nvPr/>
          </p:nvCxnSpPr>
          <p:spPr>
            <a:xfrm flipV="1">
              <a:off x="3938850" y="4245819"/>
              <a:ext cx="0" cy="10775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F685F2E-2BE4-6870-FAB0-C1DA44612330}"/>
                </a:ext>
              </a:extLst>
            </p:cNvPr>
            <p:cNvCxnSpPr>
              <a:cxnSpLocks/>
              <a:stCxn id="7" idx="0"/>
            </p:cNvCxnSpPr>
            <p:nvPr/>
          </p:nvCxnSpPr>
          <p:spPr>
            <a:xfrm flipH="1" flipV="1">
              <a:off x="5663922" y="4245819"/>
              <a:ext cx="361748" cy="215474"/>
            </a:xfrm>
            <a:prstGeom prst="line">
              <a:avLst/>
            </a:prstGeom>
          </p:spPr>
          <p:style>
            <a:lnRef idx="1">
              <a:schemeClr val="accent6"/>
            </a:lnRef>
            <a:fillRef idx="0">
              <a:schemeClr val="accent6"/>
            </a:fillRef>
            <a:effectRef idx="0">
              <a:schemeClr val="accent6"/>
            </a:effectRef>
            <a:fontRef idx="minor">
              <a:schemeClr val="tx1"/>
            </a:fontRef>
          </p:style>
        </p:cxnSp>
      </p:grpSp>
    </p:spTree>
    <p:custDataLst>
      <p:tags r:id="rId1"/>
    </p:custDataLst>
    <p:extLst>
      <p:ext uri="{BB962C8B-B14F-4D97-AF65-F5344CB8AC3E}">
        <p14:creationId xmlns:p14="http://schemas.microsoft.com/office/powerpoint/2010/main" val="413583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9EA5A-4CD7-9405-99FE-3541D6B9E42D}"/>
            </a:ext>
          </a:extLst>
        </p:cNvPr>
        <p:cNvGrpSpPr/>
        <p:nvPr/>
      </p:nvGrpSpPr>
      <p:grpSpPr>
        <a:xfrm>
          <a:off x="0" y="0"/>
          <a:ext cx="0" cy="0"/>
          <a:chOff x="0" y="0"/>
          <a:chExt cx="0" cy="0"/>
        </a:xfrm>
      </p:grpSpPr>
      <p:sp>
        <p:nvSpPr>
          <p:cNvPr id="40962" name="ZoneTexte 19">
            <a:extLst>
              <a:ext uri="{FF2B5EF4-FFF2-40B4-BE49-F238E27FC236}">
                <a16:creationId xmlns:a16="http://schemas.microsoft.com/office/drawing/2014/main" id="{97F29F34-518A-1538-ECD2-B4CAA4942634}"/>
              </a:ext>
            </a:extLst>
          </p:cNvPr>
          <p:cNvSpPr txBox="1">
            <a:spLocks noChangeArrowheads="1"/>
          </p:cNvSpPr>
          <p:nvPr/>
        </p:nvSpPr>
        <p:spPr bwMode="auto">
          <a:xfrm>
            <a:off x="381000" y="248841"/>
            <a:ext cx="143894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000" tIns="0" rIns="2700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0"/>
              </a:spcBef>
              <a:spcAft>
                <a:spcPct val="0"/>
              </a:spcAft>
              <a:defRPr/>
            </a:pPr>
            <a:r>
              <a:rPr lang="fr-FR" altLang="fr-FR" sz="1200" b="1">
                <a:solidFill>
                  <a:srgbClr val="00218F"/>
                </a:solidFill>
                <a:latin typeface="Cambria" panose="02040503050406030204" pitchFamily="18" charset="0"/>
              </a:rPr>
              <a:t>Le contenu du SAGE</a:t>
            </a:r>
          </a:p>
        </p:txBody>
      </p:sp>
      <p:sp>
        <p:nvSpPr>
          <p:cNvPr id="27" name="Espace réservé du texte 10">
            <a:extLst>
              <a:ext uri="{FF2B5EF4-FFF2-40B4-BE49-F238E27FC236}">
                <a16:creationId xmlns:a16="http://schemas.microsoft.com/office/drawing/2014/main" id="{5FFFDAD7-A0A5-2BD6-62DF-97051DCFDDC4}"/>
              </a:ext>
            </a:extLst>
          </p:cNvPr>
          <p:cNvSpPr txBox="1">
            <a:spLocks noChangeArrowheads="1"/>
          </p:cNvSpPr>
          <p:nvPr/>
        </p:nvSpPr>
        <p:spPr bwMode="auto">
          <a:xfrm>
            <a:off x="967679" y="1241963"/>
            <a:ext cx="6664153" cy="3231654"/>
          </a:xfrm>
          <a:prstGeom prst="rect">
            <a:avLst/>
          </a:prstGeom>
          <a:noFill/>
          <a:ln>
            <a:noFill/>
          </a:ln>
        </p:spPr>
        <p:txBody>
          <a:bodyPr wrap="square" lIns="27000" tIns="0" rIns="27000" bIns="0">
            <a:spAutoFit/>
          </a:bodyPr>
          <a:lstStyle>
            <a:lvl1pPr algn="l" defTabSz="684213" rtl="0" eaLnBrk="0" fontAlgn="base" hangingPunct="0">
              <a:spcBef>
                <a:spcPts val="1200"/>
              </a:spcBef>
              <a:spcAft>
                <a:spcPct val="0"/>
              </a:spcAft>
              <a:defRPr sz="1400" b="1" kern="1200">
                <a:solidFill>
                  <a:schemeClr val="accent1"/>
                </a:solidFill>
                <a:latin typeface="+mn-lt"/>
                <a:ea typeface="+mn-ea"/>
                <a:cs typeface="+mn-cs"/>
              </a:defRPr>
            </a:lvl1pPr>
            <a:lvl2pPr algn="l" defTabSz="684213" rtl="0" eaLnBrk="0" fontAlgn="base" hangingPunct="0">
              <a:spcBef>
                <a:spcPts val="600"/>
              </a:spcBef>
              <a:spcAft>
                <a:spcPct val="0"/>
              </a:spcAft>
              <a:defRPr sz="1300" kern="1200">
                <a:solidFill>
                  <a:schemeClr val="tx1"/>
                </a:solidFill>
                <a:latin typeface="+mn-lt"/>
                <a:ea typeface="+mn-ea"/>
                <a:cs typeface="+mn-cs"/>
              </a:defRPr>
            </a:lvl2pPr>
            <a:lvl3pPr marL="107950" indent="-107950" algn="l" defTabSz="684213" rtl="0" eaLnBrk="0" fontAlgn="base" hangingPunct="0">
              <a:spcBef>
                <a:spcPts val="300"/>
              </a:spcBef>
              <a:spcAft>
                <a:spcPct val="0"/>
              </a:spcAft>
              <a:buFont typeface="Symbol" panose="05050102010706020507" pitchFamily="18" charset="2"/>
              <a:buChar char="·"/>
              <a:defRPr sz="1300" kern="1200">
                <a:solidFill>
                  <a:srgbClr val="545459"/>
                </a:solidFill>
                <a:latin typeface="+mn-lt"/>
                <a:ea typeface="+mn-ea"/>
                <a:cs typeface="+mn-cs"/>
              </a:defRPr>
            </a:lvl3pPr>
            <a:lvl4pPr algn="l" defTabSz="684213" rtl="0" eaLnBrk="0" fontAlgn="base" hangingPunct="0">
              <a:spcBef>
                <a:spcPct val="0"/>
              </a:spcBef>
              <a:spcAft>
                <a:spcPct val="0"/>
              </a:spcAft>
              <a:defRPr sz="1000" kern="1200">
                <a:solidFill>
                  <a:schemeClr val="tx1"/>
                </a:solidFill>
                <a:latin typeface="+mn-lt"/>
                <a:ea typeface="+mn-ea"/>
                <a:cs typeface="+mn-cs"/>
              </a:defRPr>
            </a:lvl4pPr>
            <a:lvl5pPr algn="l" defTabSz="684213" rtl="0" eaLnBrk="0" fontAlgn="base" hangingPunct="0">
              <a:spcBef>
                <a:spcPct val="0"/>
              </a:spcBef>
              <a:spcAft>
                <a:spcPct val="0"/>
              </a:spcAft>
              <a:defRPr sz="10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defTabSz="685800" fontAlgn="base">
              <a:spcBef>
                <a:spcPct val="0"/>
              </a:spcBef>
              <a:spcAft>
                <a:spcPct val="0"/>
              </a:spcAft>
              <a:defRPr/>
            </a:pPr>
            <a:r>
              <a:rPr lang="fr-FR" sz="1400" b="0">
                <a:solidFill>
                  <a:prstClr val="black"/>
                </a:solidFill>
                <a:cs typeface="Arial" panose="020B0604020202020204" pitchFamily="34" charset="0"/>
              </a:rPr>
              <a:t>Le SAGE est constitué de plusieurs documents :</a:t>
            </a:r>
          </a:p>
          <a:p>
            <a:pPr defTabSz="685800" fontAlgn="base">
              <a:spcBef>
                <a:spcPct val="0"/>
              </a:spcBef>
              <a:spcAft>
                <a:spcPct val="0"/>
              </a:spcAft>
              <a:defRPr/>
            </a:pPr>
            <a:endParaRPr lang="fr-FR" sz="1400" b="0">
              <a:solidFill>
                <a:prstClr val="black"/>
              </a:solidFill>
              <a:cs typeface="Arial" panose="020B0604020202020204" pitchFamily="34" charset="0"/>
            </a:endParaRPr>
          </a:p>
          <a:p>
            <a:pPr marL="257175" indent="-257175" defTabSz="685800" fontAlgn="base">
              <a:spcBef>
                <a:spcPct val="0"/>
              </a:spcBef>
              <a:spcAft>
                <a:spcPct val="0"/>
              </a:spcAft>
              <a:buFontTx/>
              <a:buChar char="-"/>
              <a:defRPr/>
            </a:pPr>
            <a:r>
              <a:rPr lang="fr-FR" sz="1400" b="0">
                <a:solidFill>
                  <a:prstClr val="black"/>
                </a:solidFill>
                <a:cs typeface="Arial" panose="020B0604020202020204" pitchFamily="34" charset="0"/>
              </a:rPr>
              <a:t>Un Plan d’Aménagement et de Gestion Durable de la ressource en eau et des milieux aquatiques fixe les orientations de gestion et d’aménagement ainsi que les moyens à mettre en œuvre.</a:t>
            </a:r>
          </a:p>
          <a:p>
            <a:pPr defTabSz="685800" fontAlgn="base">
              <a:spcBef>
                <a:spcPct val="0"/>
              </a:spcBef>
              <a:spcAft>
                <a:spcPct val="0"/>
              </a:spcAft>
              <a:defRPr/>
            </a:pPr>
            <a:r>
              <a:rPr lang="fr-FR" sz="1400" b="0">
                <a:solidFill>
                  <a:prstClr val="black"/>
                </a:solidFill>
                <a:cs typeface="Arial" panose="020B0604020202020204" pitchFamily="34" charset="0"/>
              </a:rPr>
              <a:t>     Il est opposable à l’administration (y compris sur l’urbanisme).</a:t>
            </a:r>
          </a:p>
          <a:p>
            <a:pPr defTabSz="685800" fontAlgn="base">
              <a:spcBef>
                <a:spcPct val="0"/>
              </a:spcBef>
              <a:spcAft>
                <a:spcPct val="0"/>
              </a:spcAft>
              <a:defRPr/>
            </a:pPr>
            <a:endParaRPr lang="fr-FR" sz="1400" b="0">
              <a:solidFill>
                <a:prstClr val="black"/>
              </a:solidFill>
              <a:cs typeface="Arial" panose="020B0604020202020204" pitchFamily="34" charset="0"/>
            </a:endParaRPr>
          </a:p>
          <a:p>
            <a:pPr marL="257175" indent="-257175" defTabSz="685800" fontAlgn="base">
              <a:spcBef>
                <a:spcPct val="0"/>
              </a:spcBef>
              <a:spcAft>
                <a:spcPct val="0"/>
              </a:spcAft>
              <a:buFontTx/>
              <a:buChar char="-"/>
              <a:defRPr/>
            </a:pPr>
            <a:r>
              <a:rPr lang="fr-FR" sz="1400" b="0">
                <a:solidFill>
                  <a:prstClr val="black"/>
                </a:solidFill>
                <a:cs typeface="Arial" panose="020B0604020202020204" pitchFamily="34" charset="0"/>
              </a:rPr>
              <a:t>Le Règlement édicte des règles d’utilisation, de préservation et de restauration de la ressource en eau et des milieux aquatiques.</a:t>
            </a:r>
          </a:p>
          <a:p>
            <a:pPr defTabSz="685800" fontAlgn="base">
              <a:spcBef>
                <a:spcPct val="0"/>
              </a:spcBef>
              <a:spcAft>
                <a:spcPct val="0"/>
              </a:spcAft>
              <a:defRPr/>
            </a:pPr>
            <a:r>
              <a:rPr lang="fr-FR" b="0">
                <a:solidFill>
                  <a:prstClr val="black"/>
                </a:solidFill>
                <a:cs typeface="Arial" panose="020B0604020202020204" pitchFamily="34" charset="0"/>
              </a:rPr>
              <a:t>     </a:t>
            </a:r>
            <a:r>
              <a:rPr lang="fr-FR" sz="1400" b="0">
                <a:solidFill>
                  <a:prstClr val="black"/>
                </a:solidFill>
                <a:cs typeface="Arial" panose="020B0604020202020204" pitchFamily="34" charset="0"/>
              </a:rPr>
              <a:t>Il est opposable à l’administration et aux tiers.</a:t>
            </a:r>
          </a:p>
          <a:p>
            <a:pPr defTabSz="685800" fontAlgn="base">
              <a:spcBef>
                <a:spcPct val="0"/>
              </a:spcBef>
              <a:spcAft>
                <a:spcPct val="0"/>
              </a:spcAft>
              <a:defRPr/>
            </a:pPr>
            <a:r>
              <a:rPr lang="fr-FR" b="0">
                <a:solidFill>
                  <a:prstClr val="black"/>
                </a:solidFill>
                <a:cs typeface="Arial" panose="020B0604020202020204" pitchFamily="34" charset="0"/>
              </a:rPr>
              <a:t>     Il est accompagné d’un atlas cartographique afin de préciser les secteurs</a:t>
            </a:r>
          </a:p>
          <a:p>
            <a:pPr defTabSz="685800" fontAlgn="base">
              <a:spcBef>
                <a:spcPct val="0"/>
              </a:spcBef>
              <a:spcAft>
                <a:spcPct val="0"/>
              </a:spcAft>
              <a:defRPr/>
            </a:pPr>
            <a:r>
              <a:rPr lang="fr-FR" b="0">
                <a:solidFill>
                  <a:prstClr val="black"/>
                </a:solidFill>
                <a:cs typeface="Arial" panose="020B0604020202020204" pitchFamily="34" charset="0"/>
              </a:rPr>
              <a:t>     d’application de certaines règles.</a:t>
            </a:r>
          </a:p>
          <a:p>
            <a:pPr marL="257175" indent="-257175" defTabSz="685800" fontAlgn="base">
              <a:spcBef>
                <a:spcPct val="0"/>
              </a:spcBef>
              <a:spcAft>
                <a:spcPct val="0"/>
              </a:spcAft>
              <a:buFontTx/>
              <a:buChar char="-"/>
              <a:defRPr/>
            </a:pPr>
            <a:endParaRPr lang="fr-FR" sz="1400" b="0">
              <a:solidFill>
                <a:prstClr val="black"/>
              </a:solidFill>
              <a:cs typeface="Arial" panose="020B0604020202020204" pitchFamily="34" charset="0"/>
            </a:endParaRPr>
          </a:p>
          <a:p>
            <a:pPr marL="257175" indent="-257175" defTabSz="685800" fontAlgn="base">
              <a:spcBef>
                <a:spcPct val="0"/>
              </a:spcBef>
              <a:spcAft>
                <a:spcPct val="0"/>
              </a:spcAft>
              <a:buFontTx/>
              <a:buChar char="-"/>
              <a:defRPr/>
            </a:pPr>
            <a:r>
              <a:rPr lang="fr-FR" sz="1400" b="0">
                <a:solidFill>
                  <a:prstClr val="black"/>
                </a:solidFill>
                <a:cs typeface="Arial" panose="020B0604020202020204" pitchFamily="34" charset="0"/>
              </a:rPr>
              <a:t>Le Rapport Environnemental analyse les effets du SAGE sur l’environnement.</a:t>
            </a:r>
          </a:p>
          <a:p>
            <a:pPr marL="257175" indent="-257175" defTabSz="685800" fontAlgn="base">
              <a:spcBef>
                <a:spcPct val="0"/>
              </a:spcBef>
              <a:spcAft>
                <a:spcPct val="0"/>
              </a:spcAft>
              <a:buFontTx/>
              <a:buChar char="-"/>
              <a:defRPr/>
            </a:pPr>
            <a:endParaRPr lang="fr-FR" sz="1400" b="0">
              <a:solidFill>
                <a:prstClr val="black"/>
              </a:solidFill>
              <a:cs typeface="Arial" panose="020B0604020202020204" pitchFamily="34" charset="0"/>
            </a:endParaRPr>
          </a:p>
        </p:txBody>
      </p:sp>
      <p:pic>
        <p:nvPicPr>
          <p:cNvPr id="3" name="Image 6" descr="Une image contenant dessin&#10;&#10;Description générée automatiquement">
            <a:extLst>
              <a:ext uri="{FF2B5EF4-FFF2-40B4-BE49-F238E27FC236}">
                <a16:creationId xmlns:a16="http://schemas.microsoft.com/office/drawing/2014/main" id="{A587242D-3299-3DA7-54B7-FC8E8C8C96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145" y="486965"/>
            <a:ext cx="788194" cy="44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D2CA3AB-846A-266C-C023-9EAF4734663C}"/>
              </a:ext>
            </a:extLst>
          </p:cNvPr>
          <p:cNvSpPr/>
          <p:nvPr/>
        </p:nvSpPr>
        <p:spPr>
          <a:xfrm>
            <a:off x="7517687" y="1473626"/>
            <a:ext cx="1512168" cy="9361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Dispositions :</a:t>
            </a:r>
          </a:p>
          <a:p>
            <a:r>
              <a:rPr lang="fr-FR" sz="1200"/>
              <a:t>Prescription</a:t>
            </a:r>
          </a:p>
          <a:p>
            <a:r>
              <a:rPr lang="fr-FR" sz="1200"/>
              <a:t>Recommandation</a:t>
            </a:r>
          </a:p>
          <a:p>
            <a:r>
              <a:rPr lang="fr-FR" sz="1200"/>
              <a:t>Engagement</a:t>
            </a:r>
          </a:p>
        </p:txBody>
      </p:sp>
    </p:spTree>
    <p:custDataLst>
      <p:tags r:id="rId1"/>
    </p:custDataLst>
    <p:extLst>
      <p:ext uri="{BB962C8B-B14F-4D97-AF65-F5344CB8AC3E}">
        <p14:creationId xmlns:p14="http://schemas.microsoft.com/office/powerpoint/2010/main" val="2372091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7CA88-D344-B5F2-E2BE-524C037C1ABF}"/>
            </a:ext>
          </a:extLst>
        </p:cNvPr>
        <p:cNvGrpSpPr/>
        <p:nvPr/>
      </p:nvGrpSpPr>
      <p:grpSpPr>
        <a:xfrm>
          <a:off x="0" y="0"/>
          <a:ext cx="0" cy="0"/>
          <a:chOff x="0" y="0"/>
          <a:chExt cx="0" cy="0"/>
        </a:xfrm>
      </p:grpSpPr>
      <p:sp>
        <p:nvSpPr>
          <p:cNvPr id="40962" name="ZoneTexte 19">
            <a:extLst>
              <a:ext uri="{FF2B5EF4-FFF2-40B4-BE49-F238E27FC236}">
                <a16:creationId xmlns:a16="http://schemas.microsoft.com/office/drawing/2014/main" id="{91FDB2FF-54BC-9796-9172-234A8689D480}"/>
              </a:ext>
            </a:extLst>
          </p:cNvPr>
          <p:cNvSpPr txBox="1">
            <a:spLocks noChangeArrowheads="1"/>
          </p:cNvSpPr>
          <p:nvPr/>
        </p:nvSpPr>
        <p:spPr bwMode="auto">
          <a:xfrm>
            <a:off x="381000" y="248841"/>
            <a:ext cx="20282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000" tIns="0" rIns="2700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0"/>
              </a:spcBef>
              <a:spcAft>
                <a:spcPct val="0"/>
              </a:spcAft>
              <a:defRPr/>
            </a:pPr>
            <a:r>
              <a:rPr lang="fr-FR" altLang="fr-FR" sz="1200" b="1">
                <a:solidFill>
                  <a:srgbClr val="00218F"/>
                </a:solidFill>
                <a:latin typeface="Cambria" panose="02040503050406030204" pitchFamily="18" charset="0"/>
              </a:rPr>
              <a:t>La portée juridique du SAGE</a:t>
            </a:r>
          </a:p>
        </p:txBody>
      </p:sp>
      <p:pic>
        <p:nvPicPr>
          <p:cNvPr id="2" name="Graphique 1">
            <a:extLst>
              <a:ext uri="{FF2B5EF4-FFF2-40B4-BE49-F238E27FC236}">
                <a16:creationId xmlns:a16="http://schemas.microsoft.com/office/drawing/2014/main" id="{06353984-0745-6FA7-CF14-E970CED04D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1510748" y="455073"/>
            <a:ext cx="5975806" cy="3361840"/>
          </a:xfrm>
          <a:prstGeom prst="rect">
            <a:avLst/>
          </a:prstGeom>
        </p:spPr>
      </p:pic>
      <p:sp>
        <p:nvSpPr>
          <p:cNvPr id="5" name="ZoneTexte 4">
            <a:extLst>
              <a:ext uri="{FF2B5EF4-FFF2-40B4-BE49-F238E27FC236}">
                <a16:creationId xmlns:a16="http://schemas.microsoft.com/office/drawing/2014/main" id="{54C19FE3-43EE-741A-286D-7691417EAE4E}"/>
              </a:ext>
            </a:extLst>
          </p:cNvPr>
          <p:cNvSpPr txBox="1"/>
          <p:nvPr/>
        </p:nvSpPr>
        <p:spPr>
          <a:xfrm>
            <a:off x="906449" y="3971581"/>
            <a:ext cx="7577594" cy="1333698"/>
          </a:xfrm>
          <a:prstGeom prst="rect">
            <a:avLst/>
          </a:prstGeom>
          <a:noFill/>
        </p:spPr>
        <p:txBody>
          <a:bodyPr wrap="square" lIns="36000" tIns="0" rIns="36000" bIns="0" rtlCol="0">
            <a:spAutoFit/>
          </a:bodyPr>
          <a:lstStyle/>
          <a:p>
            <a:pPr marL="8642" algn="just">
              <a:spcAft>
                <a:spcPts val="962"/>
              </a:spcAft>
              <a:buSzPct val="45000"/>
              <a:defRPr/>
            </a:pPr>
            <a:r>
              <a:rPr lang="fr-FR" sz="1400" b="1">
                <a:solidFill>
                  <a:prstClr val="black"/>
                </a:solidFill>
                <a:cs typeface="Arial" panose="020B0604020202020204" pitchFamily="34" charset="0"/>
              </a:rPr>
              <a:t>Compatibilité : </a:t>
            </a:r>
            <a:r>
              <a:rPr lang="fr-FR" sz="1400">
                <a:solidFill>
                  <a:prstClr val="black"/>
                </a:solidFill>
                <a:cs typeface="Arial" panose="020B0604020202020204" pitchFamily="34" charset="0"/>
              </a:rPr>
              <a:t>obligation de non-contrariété, en laissant une certaine marge de manœuvre = on ne doit pas aller à l’encontre</a:t>
            </a:r>
          </a:p>
          <a:p>
            <a:pPr marL="8642">
              <a:spcAft>
                <a:spcPts val="962"/>
              </a:spcAft>
              <a:buSzPct val="45000"/>
              <a:defRPr/>
            </a:pPr>
            <a:r>
              <a:rPr lang="fr-FR" sz="1400" b="1">
                <a:solidFill>
                  <a:prstClr val="black"/>
                </a:solidFill>
                <a:cs typeface="Arial" panose="020B0604020202020204" pitchFamily="34" charset="0"/>
              </a:rPr>
              <a:t>Conformité :  </a:t>
            </a:r>
            <a:r>
              <a:rPr lang="fr-FR" sz="1400">
                <a:solidFill>
                  <a:prstClr val="black"/>
                </a:solidFill>
                <a:cs typeface="Arial" panose="020B0604020202020204" pitchFamily="34" charset="0"/>
              </a:rPr>
              <a:t>implique de retranscrire à l’identique, sans possibilité d’adaptation = toute action ou décision doit être identique</a:t>
            </a:r>
          </a:p>
          <a:p>
            <a:endParaRPr lang="fr-FR" sz="1400" err="1"/>
          </a:p>
        </p:txBody>
      </p:sp>
      <p:sp>
        <p:nvSpPr>
          <p:cNvPr id="3" name="Flèche : bas 2">
            <a:extLst>
              <a:ext uri="{FF2B5EF4-FFF2-40B4-BE49-F238E27FC236}">
                <a16:creationId xmlns:a16="http://schemas.microsoft.com/office/drawing/2014/main" id="{025E3D6F-00B5-C822-188D-753899E5D5C7}"/>
              </a:ext>
            </a:extLst>
          </p:cNvPr>
          <p:cNvSpPr/>
          <p:nvPr/>
        </p:nvSpPr>
        <p:spPr>
          <a:xfrm rot="10800000">
            <a:off x="5437907" y="2265217"/>
            <a:ext cx="282573" cy="242453"/>
          </a:xfrm>
          <a:prstGeom prst="downArrow">
            <a:avLst>
              <a:gd name="adj1" fmla="val 50000"/>
              <a:gd name="adj2" fmla="val 5304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 name="Flèche : bas 3">
            <a:extLst>
              <a:ext uri="{FF2B5EF4-FFF2-40B4-BE49-F238E27FC236}">
                <a16:creationId xmlns:a16="http://schemas.microsoft.com/office/drawing/2014/main" id="{D3CB1E43-05A1-4DB8-F8AE-5CE17796507C}"/>
              </a:ext>
            </a:extLst>
          </p:cNvPr>
          <p:cNvSpPr/>
          <p:nvPr/>
        </p:nvSpPr>
        <p:spPr>
          <a:xfrm rot="10800000">
            <a:off x="6477000" y="2265219"/>
            <a:ext cx="282573" cy="242454"/>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6" name="Flèche : bas 5">
            <a:extLst>
              <a:ext uri="{FF2B5EF4-FFF2-40B4-BE49-F238E27FC236}">
                <a16:creationId xmlns:a16="http://schemas.microsoft.com/office/drawing/2014/main" id="{4E637F69-635D-D1EF-2806-2CAB92BFD189}"/>
              </a:ext>
            </a:extLst>
          </p:cNvPr>
          <p:cNvSpPr/>
          <p:nvPr/>
        </p:nvSpPr>
        <p:spPr>
          <a:xfrm rot="10800000">
            <a:off x="6206835" y="574962"/>
            <a:ext cx="221674" cy="221673"/>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70724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EA31AEF-ABA2-9BE8-63E0-0473E1E7B69B}"/>
              </a:ext>
            </a:extLst>
          </p:cNvPr>
          <p:cNvSpPr>
            <a:spLocks noGrp="1"/>
          </p:cNvSpPr>
          <p:nvPr>
            <p:ph type="body" sz="quarter" idx="11"/>
          </p:nvPr>
        </p:nvSpPr>
        <p:spPr>
          <a:xfrm>
            <a:off x="237123" y="130503"/>
            <a:ext cx="8136000" cy="184666"/>
          </a:xfrm>
        </p:spPr>
        <p:txBody>
          <a:bodyPr>
            <a:normAutofit/>
          </a:bodyPr>
          <a:lstStyle/>
          <a:p>
            <a:r>
              <a:rPr lang="fr-FR"/>
              <a:t>Le SAGE Vilaine</a:t>
            </a:r>
          </a:p>
        </p:txBody>
      </p:sp>
      <p:sp>
        <p:nvSpPr>
          <p:cNvPr id="12" name="ZoneTexte 11">
            <a:extLst>
              <a:ext uri="{FF2B5EF4-FFF2-40B4-BE49-F238E27FC236}">
                <a16:creationId xmlns:a16="http://schemas.microsoft.com/office/drawing/2014/main" id="{95273F00-338A-5EA7-1271-941A83FEB60F}"/>
              </a:ext>
            </a:extLst>
          </p:cNvPr>
          <p:cNvSpPr txBox="1"/>
          <p:nvPr/>
        </p:nvSpPr>
        <p:spPr>
          <a:xfrm>
            <a:off x="166642" y="771550"/>
            <a:ext cx="2703899" cy="1077218"/>
          </a:xfrm>
          <a:prstGeom prst="rect">
            <a:avLst/>
          </a:prstGeom>
          <a:noFill/>
        </p:spPr>
        <p:txBody>
          <a:bodyPr wrap="square" lIns="91440" tIns="45720" rIns="91440" bIns="45720" rtlCol="0" anchor="t">
            <a:spAutoFit/>
          </a:bodyPr>
          <a:lstStyle/>
          <a:p>
            <a:pPr defTabSz="914378"/>
            <a:r>
              <a:rPr lang="fr-FR" sz="1600" b="1">
                <a:solidFill>
                  <a:srgbClr val="FF7557"/>
                </a:solidFill>
                <a:latin typeface="Segoe UI"/>
                <a:cs typeface="Angsana New"/>
              </a:rPr>
              <a:t>Le territoire :</a:t>
            </a:r>
          </a:p>
          <a:p>
            <a:pPr defTabSz="914378"/>
            <a:r>
              <a:rPr lang="fr-FR" sz="1600" b="1">
                <a:solidFill>
                  <a:srgbClr val="FF7557"/>
                </a:solidFill>
                <a:latin typeface="Segoe UI"/>
                <a:cs typeface="Angsana New"/>
              </a:rPr>
              <a:t>507 communes</a:t>
            </a:r>
          </a:p>
          <a:p>
            <a:pPr defTabSz="914378"/>
            <a:r>
              <a:rPr lang="fr-FR" sz="1600" b="1">
                <a:solidFill>
                  <a:srgbClr val="FF7557"/>
                </a:solidFill>
                <a:latin typeface="Segoe UI"/>
                <a:cs typeface="Angsana New"/>
              </a:rPr>
              <a:t>15000 km de cours d’eau</a:t>
            </a:r>
          </a:p>
          <a:p>
            <a:pPr defTabSz="914378"/>
            <a:r>
              <a:rPr lang="fr-FR" sz="1600" b="1">
                <a:solidFill>
                  <a:srgbClr val="FF7557"/>
                </a:solidFill>
                <a:latin typeface="Segoe UI"/>
                <a:cs typeface="Angsana New"/>
              </a:rPr>
              <a:t>6 départements</a:t>
            </a:r>
          </a:p>
        </p:txBody>
      </p:sp>
      <p:sp>
        <p:nvSpPr>
          <p:cNvPr id="14" name="ZoneTexte 13">
            <a:extLst>
              <a:ext uri="{FF2B5EF4-FFF2-40B4-BE49-F238E27FC236}">
                <a16:creationId xmlns:a16="http://schemas.microsoft.com/office/drawing/2014/main" id="{AABFCCC9-CC22-B882-6175-448147AF27F8}"/>
              </a:ext>
            </a:extLst>
          </p:cNvPr>
          <p:cNvSpPr txBox="1"/>
          <p:nvPr/>
        </p:nvSpPr>
        <p:spPr>
          <a:xfrm>
            <a:off x="166643" y="2408155"/>
            <a:ext cx="3685278" cy="1261884"/>
          </a:xfrm>
          <a:prstGeom prst="rect">
            <a:avLst/>
          </a:prstGeom>
          <a:noFill/>
        </p:spPr>
        <p:txBody>
          <a:bodyPr wrap="square" lIns="91440" tIns="45720" rIns="91440" bIns="45720" rtlCol="0" anchor="t">
            <a:spAutoFit/>
          </a:bodyPr>
          <a:lstStyle/>
          <a:p>
            <a:pPr defTabSz="914378"/>
            <a:r>
              <a:rPr lang="fr-FR" sz="1600" b="1">
                <a:solidFill>
                  <a:srgbClr val="33B5FF"/>
                </a:solidFill>
                <a:latin typeface="Segoe UI"/>
                <a:cs typeface="Angsana New"/>
              </a:rPr>
              <a:t>Le SAGE de 2015 :</a:t>
            </a:r>
          </a:p>
          <a:p>
            <a:pPr defTabSz="914378"/>
            <a:r>
              <a:rPr lang="fr-FR" sz="1600" b="1">
                <a:solidFill>
                  <a:srgbClr val="33B5FF"/>
                </a:solidFill>
                <a:latin typeface="Segoe UI"/>
                <a:cs typeface="Angsana New"/>
              </a:rPr>
              <a:t>210 dispositions </a:t>
            </a:r>
          </a:p>
          <a:p>
            <a:pPr defTabSz="914378"/>
            <a:r>
              <a:rPr lang="fr-FR" sz="1600" b="1">
                <a:solidFill>
                  <a:srgbClr val="33B5FF"/>
                </a:solidFill>
                <a:latin typeface="Segoe UI"/>
                <a:cs typeface="Angsana New"/>
              </a:rPr>
              <a:t>7 règles</a:t>
            </a:r>
          </a:p>
          <a:p>
            <a:pPr defTabSz="914378"/>
            <a:r>
              <a:rPr lang="fr-FR" sz="1400" b="1">
                <a:solidFill>
                  <a:srgbClr val="33B5FF"/>
                </a:solidFill>
                <a:latin typeface="Segoe UI"/>
                <a:cs typeface="Angsana New"/>
              </a:rPr>
              <a:t>SAGE qui reste en vigueur jusqu’à l’approbation du SAGE révisé</a:t>
            </a:r>
            <a:endParaRPr lang="fr-FR" sz="1400" b="1">
              <a:solidFill>
                <a:srgbClr val="33B5FF"/>
              </a:solidFill>
              <a:latin typeface="Segoe UI"/>
              <a:cs typeface="Angsana New" panose="02020603050405020304" pitchFamily="18" charset="-34"/>
            </a:endParaRPr>
          </a:p>
        </p:txBody>
      </p:sp>
      <p:pic>
        <p:nvPicPr>
          <p:cNvPr id="5" name="Image 4" descr="Une image contenant texte, carte, atlas&#10;&#10;Description générée automatiquement">
            <a:extLst>
              <a:ext uri="{FF2B5EF4-FFF2-40B4-BE49-F238E27FC236}">
                <a16:creationId xmlns:a16="http://schemas.microsoft.com/office/drawing/2014/main" id="{84592026-1B87-20F2-D189-4E0356DFEC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2519" y="1"/>
            <a:ext cx="5221481" cy="4926482"/>
          </a:xfrm>
          <a:prstGeom prst="rect">
            <a:avLst/>
          </a:prstGeom>
        </p:spPr>
      </p:pic>
      <p:pic>
        <p:nvPicPr>
          <p:cNvPr id="4" name="Image 3" descr="Une image contenant texte, capture d’écran, Police&#10;&#10;Description générée automatiquement">
            <a:extLst>
              <a:ext uri="{FF2B5EF4-FFF2-40B4-BE49-F238E27FC236}">
                <a16:creationId xmlns:a16="http://schemas.microsoft.com/office/drawing/2014/main" id="{42454CF2-F452-DFC9-0198-CFC0E3C20A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13" t="9685" r="1920" b="7123"/>
          <a:stretch/>
        </p:blipFill>
        <p:spPr bwMode="auto">
          <a:xfrm>
            <a:off x="-38841" y="3929671"/>
            <a:ext cx="4718215" cy="1267115"/>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823631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_PERSONNUM" val="40"/>
  <p:tag name="ARS_RESPONSE_KEYRANGE" val="1-40"/>
  <p:tag name="ARS_PPT_DBNAME" val="presentatiopn_projetSAGE_lt[20250507153412236].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ISEXISTCHART" val="False"/>
  <p:tag name="ARS_RESPONSED" val="0"/>
  <p:tag name="ARS_SLIDE_ISRESPONSED" val="0"/>
  <p:tag name="ARS_PICTRUE_SHOWBYHAND" val="0"/>
  <p:tag name="ARS_SLIDE_SUBMITNUM_MEN" val="0"/>
  <p:tag name="ARS_SLIDE_SUBMITNUM" val="0"/>
  <p:tag name="ARS_SLIDE_CORRECTNUM" val="0"/>
  <p:tag name="ARS_SLIDE_VOTEMEAN" val="0"/>
  <p:tag name="ARS_CHARTPARA_CHARTVALUEISVOTEDCOUNT" val="0"/>
  <p:tag name="ARS_SLIDE_DUENO" val="40"/>
  <p:tag name="ARS_SLIDE_PARTICIPANTNUM_MEN" val="40"/>
  <p:tag name="ARS_SLIDE_PARTICIPANTNUM" val="4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ISEXISTCHART" val="False"/>
  <p:tag name="ARS_RESPONSED" val="0"/>
  <p:tag name="ARS_SLIDE_ISRESPONSED" val="0"/>
  <p:tag name="ARS_PICTRUE_SHOWBYHAND" val="0"/>
  <p:tag name="ARS_SLIDE_SUBMITNUM_MEN" val="0"/>
  <p:tag name="ARS_SLIDE_SUBMITNUM" val="0"/>
  <p:tag name="ARS_SLIDE_CORRECTNUM" val="0"/>
  <p:tag name="ARS_SLIDE_VOTEMEAN" val="0"/>
  <p:tag name="ARS_CHARTPARA_CHARTVALUEISVOTEDCOUNT" val="0"/>
  <p:tag name="ARS_SLIDE_DUENO" val="40"/>
  <p:tag name="ARS_SLIDE_PARTICIPANTNUM_MEN" val="40"/>
  <p:tag name="ARS_SLIDE_PARTICIPANTNUM" val="4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SUBMITNUM_MEN" val="0"/>
  <p:tag name="ARS_SLIDE_SUBMITNUM" val="0"/>
  <p:tag name="ARS_SLIDE_CORRECTNUM" val="0"/>
  <p:tag name="ARS_SLIDE_VOTEMEAN" val="0"/>
  <p:tag name="ARS_SLIDE_DUENO" val="40"/>
  <p:tag name="ARS_SLIDE_PARTICIPANTNUM_MEN" val="40"/>
  <p:tag name="ARS_SLIDE_PARTICIPANTNUM" val="4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ISEXISTCHART" val="False"/>
  <p:tag name="ARS_RESPONSED" val="0"/>
  <p:tag name="ARS_SLIDE_ISRESPONSED" val="0"/>
  <p:tag name="ARS_PICTRUE_SHOWBYHAND" val="0"/>
  <p:tag name="ARS_SLIDE_SUBMITNUM_MEN" val="0"/>
  <p:tag name="ARS_SLIDE_SUBMITNUM" val="0"/>
  <p:tag name="ARS_SLIDE_CORRECTNUM" val="0"/>
  <p:tag name="ARS_SLIDE_VOTEMEAN" val="0"/>
  <p:tag name="ARS_CHARTPARA_CHARTVALUEISVOTEDCOUNT" val="0"/>
  <p:tag name="ARS_SLIDE_DUENO" val="40"/>
  <p:tag name="ARS_SLIDE_PARTICIPANTNUM_MEN" val="40"/>
  <p:tag name="ARS_SLIDE_PARTICIPANTNUM" val="4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CHARTPARA_CHARTVALUEISVOTEDCOUNT" val="0"/>
  <p:tag name="ARS_SLIDE_SUBMITNUM_MEN" val="0"/>
  <p:tag name="ARS_SLIDE_VOTEMEAN" val="0"/>
  <p:tag name="ARS_SLIDE_CORRECTNUM" val="0"/>
  <p:tag name="ARS_SLIDE_SUBMITNUM" val="0"/>
  <p:tag name="ARS_SLIDE_DUENO" val="40"/>
  <p:tag name="ARS_SLIDE_PARTICIPANTNUM_MEN" val="40"/>
  <p:tag name="ARS_SLIDE_PARTICIPANTNUM" val="40"/>
</p:tagLst>
</file>

<file path=ppt/tags/tag1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ISEXISTCHART" val="False"/>
  <p:tag name="ARS_RESPONSED" val="0"/>
  <p:tag name="ARS_SLIDE_ISRESPONSED" val="0"/>
  <p:tag name="ARS_PICTRUE_SHOWBYHAND" val="0"/>
  <p:tag name="ARS_SLIDE_SUBMITNUM_MEN" val="0"/>
  <p:tag name="ARS_SLIDE_SUBMITNUM" val="0"/>
  <p:tag name="ARS_SLIDE_CORRECTNUM" val="0"/>
  <p:tag name="ARS_SLIDE_VOTEMEAN" val="0"/>
  <p:tag name="ARS_CHARTPARA_CHARTVALUEISVOTEDCOUNT" val="0"/>
  <p:tag name="ARS_SLIDE_DUENO" val="40"/>
  <p:tag name="ARS_SLIDE_PARTICIPANTNUM_MEN" val="40"/>
  <p:tag name="ARS_SLIDE_PARTICIPANTNUM" val="40"/>
</p:tagLst>
</file>

<file path=ppt/tags/tag1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CHARTPARA_CHARTVALUEISVOTEDCOUNT" val="0"/>
  <p:tag name="ARS_SLIDE_SUBMITNUM_MEN" val="0"/>
  <p:tag name="ARS_SLIDE_VOTEMEAN" val="0"/>
  <p:tag name="ARS_SLIDE_CORRECTNUM" val="0"/>
  <p:tag name="ARS_SLIDE_SUBMITNUM" val="0"/>
  <p:tag name="ARS_SLIDE_DUENO" val="40"/>
  <p:tag name="ARS_SLIDE_PARTICIPANTNUM_MEN" val="40"/>
  <p:tag name="ARS_SLIDE_PARTICIPANTNUM" val="4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CHARTPARA_CHARTVALUEISVOTEDCOUNT" val="0"/>
  <p:tag name="ARS_SLIDE_SUBMITNUM_MEN" val="0"/>
  <p:tag name="ARS_SLIDE_VOTEMEAN" val="0"/>
  <p:tag name="ARS_SLIDE_CORRECTNUM" val="0"/>
  <p:tag name="ARS_SLIDE_SUBMITNUM" val="0"/>
  <p:tag name="ARS_SLIDE_DUENO" val="40"/>
  <p:tag name="ARS_SLIDE_PARTICIPANTNUM_MEN" val="40"/>
  <p:tag name="ARS_SLIDE_PARTICIPANTNUM" val="40"/>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CHARTPARA_CHARTVALUEISVOTEDCOUNT" val="0"/>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2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4.xml><?xml version="1.0" encoding="utf-8"?>
<p:tagLst xmlns:a="http://schemas.openxmlformats.org/drawingml/2006/main" xmlns:r="http://schemas.openxmlformats.org/officeDocument/2006/relationships" xmlns:p="http://schemas.openxmlformats.org/presentationml/2006/main">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SHOW3D" val="0"/>
  <p:tag name="ARS_CHARTPARA_PERCENTDEC" val="2"/>
  <p:tag name="ARS_CHARTPOINTWIDTH" val="0.5"/>
  <p:tag name="ARS_CHARTPARA_SHOWTIME" val="csStop"/>
  <p:tag name="ARS_CHARTPARA_NUMBERDEC" val="0"/>
  <p:tag name="ARS_CHARTPARA_DATAPERCENTBASE" val="crResponse"/>
  <p:tag name="ARS_CHARTPARA_TEXTCHARTTYPEBYLINE" val="0"/>
  <p:tag name="ARS_CHARTPARA_CHARTVALUEISVOTEDCOUNT" val="0"/>
  <p:tag name="ARS_CHARTSHOWITEMTEXT" val="0"/>
  <p:tag name="ARS_CHARTPARA_TEXTCHARTSPACEORLINE" val="0"/>
  <p:tag name="ARS_CHARTPARA_TYPE" val="ctColumnBox"/>
  <p:tag name="ARS_CHARTPARA_SHOWWINDOW" val="0"/>
  <p:tag name="ARS_CHARTPARA_DATAFORMAT" val="ltNumberValue"/>
</p:tagLst>
</file>

<file path=ppt/tags/tag2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2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2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3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SLIDE_SUBMITNUM_MEN" val="0"/>
  <p:tag name="ARS_SLIDE_DUENO" val="40"/>
  <p:tag name="ARS_SLIDE_CORRECTNUM" val="0"/>
  <p:tag name="ARS_SLIDE_SUBMITNUM" val="0"/>
  <p:tag name="ARS_SLIDE_PARTICIPANTNUM" val="40"/>
  <p:tag name="ARS_SLIDE_VOTEMEAN" val="0"/>
  <p:tag name="ARS_CHARTCOLOR_0" val="-15552166"/>
  <p:tag name="ARS_CHARTCOLOR_1" val="-62438"/>
  <p:tag name="ARS_CHARTCOLOR_2" val="-141460"/>
  <p:tag name="ARS_CHARTCOLOR_3" val="-16759603"/>
  <p:tag name="ARS_CHARTCOLOR_4" val="-16728643"/>
  <p:tag name="ARS_CHARTCOLOR_5" val="-970509"/>
  <p:tag name="ARS_SLIDE_PARTICIPANTNUM_MEN" val="40"/>
  <p:tag name="ARS_CHARTCOLOR_6" val="-10040012"/>
  <p:tag name="ARS_CHARTCOLOR_7" val="-6593024"/>
  <p:tag name="ARS_CHARTCOLOR_8" val="-16456731"/>
  <p:tag name="ARS_CHARTCOLOR_9" val="-575355"/>
</p:tagLst>
</file>

<file path=ppt/tags/tag3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3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3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ISEXISTCHART" val="False"/>
  <p:tag name="ARS_RESPONSED" val="0"/>
  <p:tag name="ARS_SLIDE_ISRESPONSED" val="0"/>
  <p:tag name="ARS_PICTRUE_SHOWBYHAND" val="0"/>
  <p:tag name="ARS_SLIDE_DUENO" val="25"/>
  <p:tag name="ARS_SLIDE_PARTICIPANTNUM_MEN" val="25"/>
  <p:tag name="ARS_SLIDE_SUBMITNUM_MEN" val="0"/>
  <p:tag name="ARS_SLIDE_PARTICIPANTNUM" val="25"/>
  <p:tag name="ARS_SLIDE_SUBMITNUM" val="0"/>
  <p:tag name="ARS_SLIDE_CORRECTNUM" val="0"/>
  <p:tag name="ARS_SLIDE_VOTEMEAN" val="0"/>
  <p:tag name="ARS_CHARTPARA_CHARTVALUEISVOTEDCOUN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4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4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4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4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4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40"/>
  <p:tag name="ARS_SLIDE_PARTICIPANTNUM_MEN" val="40"/>
  <p:tag name="ARS_SLIDE_SUBMITNUM_MEN" val="0"/>
  <p:tag name="ARS_SLIDE_PARTICIPANTNUM" val="4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5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5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5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5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5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6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6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6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6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ISEXISTCHART" val="False"/>
  <p:tag name="ARS_RESPONSED" val="0"/>
  <p:tag name="ARS_SLIDE_ISRESPONSED" val="0"/>
  <p:tag name="ARS_PICTRUE_SHOWBYHAND" val="0"/>
  <p:tag name="ARS_SLIDE_SUBMITNUM_MEN" val="0"/>
  <p:tag name="ARS_SLIDE_SUBMITNUM" val="0"/>
  <p:tag name="ARS_SLIDE_CORRECTNUM" val="0"/>
  <p:tag name="ARS_SLIDE_VOTEMEAN" val="0"/>
  <p:tag name="ARS_CHARTPARA_CHARTVALUEISVOTEDCOUNT" val="0"/>
  <p:tag name="ARS_SLIDE_PARTICIPANTNUM" val="40"/>
  <p:tag name="ARS_SLIDE_PARTICIPANTNUM_MEN" val="40"/>
  <p:tag name="ARS_SLIDE_DUENO" val="40"/>
</p:tagLst>
</file>

<file path=ppt/tags/tag7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7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7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7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ags/tag7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CHARTPARA_CHARTVALUEISVOTEDCOUN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ISEXISTCHART" val="False"/>
  <p:tag name="ARS_RESPONSED" val="0"/>
  <p:tag name="ARS_SLIDE_ISRESPONSED" val="0"/>
  <p:tag name="ARS_PICTRUE_SHOWBYHAND" val="0"/>
  <p:tag name="ARS_SLIDE_SUBMITNUM_MEN" val="0"/>
  <p:tag name="ARS_SLIDE_SUBMITNUM" val="0"/>
  <p:tag name="ARS_SLIDE_CORRECTNUM" val="0"/>
  <p:tag name="ARS_SLIDE_VOTEMEAN" val="0"/>
  <p:tag name="ARS_CHARTPARA_CHARTVALUEISVOTEDCOUNT" val="0"/>
  <p:tag name="ARS_SLIDE_DUENO" val="40"/>
  <p:tag name="ARS_SLIDE_PARTICIPANTNUM_MEN" val="40"/>
  <p:tag name="ARS_SLIDE_PARTICIPANTNUM" val="4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ISEXISTCHART" val="False"/>
  <p:tag name="ARS_RESPONSED" val="0"/>
  <p:tag name="ARS_SLIDE_ISRESPONSED" val="0"/>
  <p:tag name="ARS_PICTRUE_SHOWBYHAND" val="0"/>
  <p:tag name="ARS_SLIDE_SUBMITNUM_MEN" val="0"/>
  <p:tag name="ARS_SLIDE_SUBMITNUM" val="0"/>
  <p:tag name="ARS_SLIDE_CORRECTNUM" val="0"/>
  <p:tag name="ARS_SLIDE_VOTEMEAN" val="0"/>
  <p:tag name="ARS_CHARTPARA_CHARTVALUEISVOTEDCOUNT" val="0"/>
  <p:tag name="ARS_SLIDE_DUENO" val="40"/>
  <p:tag name="ARS_SLIDE_PARTICIPANTNUM_MEN" val="40"/>
  <p:tag name="ARS_SLIDE_PARTICIPANTNUM" val="40"/>
</p:tagLst>
</file>

<file path=ppt/theme/theme1.xml><?xml version="1.0" encoding="utf-8"?>
<a:theme xmlns:a="http://schemas.openxmlformats.org/drawingml/2006/main" name="Eaux &amp; Vilaine">
  <a:themeElements>
    <a:clrScheme name="Eaux &amp; Vilaine_Couleurs">
      <a:dk1>
        <a:sysClr val="windowText" lastClr="000000"/>
      </a:dk1>
      <a:lt1>
        <a:sysClr val="window" lastClr="FFFFFF"/>
      </a:lt1>
      <a:dk2>
        <a:srgbClr val="00218F"/>
      </a:dk2>
      <a:lt2>
        <a:srgbClr val="E7E6E6"/>
      </a:lt2>
      <a:accent1>
        <a:srgbClr val="00C9C4"/>
      </a:accent1>
      <a:accent2>
        <a:srgbClr val="FF7557"/>
      </a:accent2>
      <a:accent3>
        <a:srgbClr val="33B5FF"/>
      </a:accent3>
      <a:accent4>
        <a:srgbClr val="FFB428"/>
      </a:accent4>
      <a:accent5>
        <a:srgbClr val="545459"/>
      </a:accent5>
      <a:accent6>
        <a:srgbClr val="00218F"/>
      </a:accent6>
      <a:hlink>
        <a:srgbClr val="000000"/>
      </a:hlink>
      <a:folHlink>
        <a:srgbClr val="000000"/>
      </a:folHlink>
    </a:clrScheme>
    <a:fontScheme name="Eaux &amp; Vilaine_Polices">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400" dirty="0" err="1" smtClean="0"/>
        </a:defPPr>
      </a:lstStyle>
    </a:txDef>
  </a:objectDefaults>
  <a:extraClrSchemeLst/>
  <a:extLst>
    <a:ext uri="{05A4C25C-085E-4340-85A3-A5531E510DB2}">
      <thm15:themeFamily xmlns:thm15="http://schemas.microsoft.com/office/thememl/2012/main" name="Eaux &amp; Vilaine Présentation Modèle 16x9 v1.potx" id="{538FC4FA-4354-445E-95EF-23C4EEC4CF74}" vid="{60BE6858-3BAB-473C-9D09-8BBEE970A09F}"/>
    </a:ext>
  </a:extLst>
</a:theme>
</file>

<file path=ppt/theme/theme2.xml><?xml version="1.0" encoding="utf-8"?>
<a:theme xmlns:a="http://schemas.openxmlformats.org/drawingml/2006/main" name="1_Eaux &amp; Vilaine">
  <a:themeElements>
    <a:clrScheme name="Eaux &amp; Vilaine_Couleurs">
      <a:dk1>
        <a:sysClr val="windowText" lastClr="000000"/>
      </a:dk1>
      <a:lt1>
        <a:sysClr val="window" lastClr="FFFFFF"/>
      </a:lt1>
      <a:dk2>
        <a:srgbClr val="00218F"/>
      </a:dk2>
      <a:lt2>
        <a:srgbClr val="E7E6E6"/>
      </a:lt2>
      <a:accent1>
        <a:srgbClr val="00C9C4"/>
      </a:accent1>
      <a:accent2>
        <a:srgbClr val="FF7557"/>
      </a:accent2>
      <a:accent3>
        <a:srgbClr val="33B5FF"/>
      </a:accent3>
      <a:accent4>
        <a:srgbClr val="FFB428"/>
      </a:accent4>
      <a:accent5>
        <a:srgbClr val="545459"/>
      </a:accent5>
      <a:accent6>
        <a:srgbClr val="00218F"/>
      </a:accent6>
      <a:hlink>
        <a:srgbClr val="000000"/>
      </a:hlink>
      <a:folHlink>
        <a:srgbClr val="000000"/>
      </a:folHlink>
    </a:clrScheme>
    <a:fontScheme name="Eaux &amp; Vilaine_Polices">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400" dirty="0" err="1" smtClean="0"/>
        </a:defPPr>
      </a:lstStyle>
    </a:txDef>
  </a:objectDefaults>
  <a:extraClrSchemeLst/>
  <a:extLst>
    <a:ext uri="{05A4C25C-085E-4340-85A3-A5531E510DB2}">
      <thm15:themeFamily xmlns:thm15="http://schemas.microsoft.com/office/thememl/2012/main" name="Eaux &amp; Vilaine Présentation Modèle 16x9 v1.potx" id="{538FC4FA-4354-445E-95EF-23C4EEC4CF74}" vid="{60BE6858-3BAB-473C-9D09-8BBEE970A09F}"/>
    </a:ext>
  </a:extLst>
</a:theme>
</file>

<file path=ppt/theme/theme3.xml><?xml version="1.0" encoding="utf-8"?>
<a:theme xmlns:a="http://schemas.openxmlformats.org/drawingml/2006/main" name="3_Eaux &amp; Vilaine">
  <a:themeElements>
    <a:clrScheme name="Eaux &amp; Vilaine_Couleurs">
      <a:dk1>
        <a:sysClr val="windowText" lastClr="000000"/>
      </a:dk1>
      <a:lt1>
        <a:sysClr val="window" lastClr="FFFFFF"/>
      </a:lt1>
      <a:dk2>
        <a:srgbClr val="00218F"/>
      </a:dk2>
      <a:lt2>
        <a:srgbClr val="E7E6E6"/>
      </a:lt2>
      <a:accent1>
        <a:srgbClr val="00C9C4"/>
      </a:accent1>
      <a:accent2>
        <a:srgbClr val="FF7557"/>
      </a:accent2>
      <a:accent3>
        <a:srgbClr val="33B5FF"/>
      </a:accent3>
      <a:accent4>
        <a:srgbClr val="FFB428"/>
      </a:accent4>
      <a:accent5>
        <a:srgbClr val="545459"/>
      </a:accent5>
      <a:accent6>
        <a:srgbClr val="00218F"/>
      </a:accent6>
      <a:hlink>
        <a:srgbClr val="000000"/>
      </a:hlink>
      <a:folHlink>
        <a:srgbClr val="000000"/>
      </a:folHlink>
    </a:clrScheme>
    <a:fontScheme name="Eaux &amp; Vilaine_Polices">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400" dirty="0" err="1" smtClean="0"/>
        </a:defPPr>
      </a:lstStyle>
    </a:txDef>
  </a:objectDefaults>
  <a:extraClrSchemeLst/>
  <a:extLst>
    <a:ext uri="{05A4C25C-085E-4340-85A3-A5531E510DB2}">
      <thm15:themeFamily xmlns:thm15="http://schemas.microsoft.com/office/thememl/2012/main" name="Eaux &amp; Vilaine Présentation Modèle 16x9 v1.potx" id="{538FC4FA-4354-445E-95EF-23C4EEC4CF74}" vid="{60BE6858-3BAB-473C-9D09-8BBEE970A09F}"/>
    </a:ext>
  </a:extLst>
</a:theme>
</file>

<file path=ppt/theme/theme4.xml><?xml version="1.0" encoding="utf-8"?>
<a:theme xmlns:a="http://schemas.openxmlformats.org/drawingml/2006/main" name="2_Eaux &amp; Vilaine">
  <a:themeElements>
    <a:clrScheme name="Eaux &amp; Vilaine_Couleurs">
      <a:dk1>
        <a:sysClr val="windowText" lastClr="000000"/>
      </a:dk1>
      <a:lt1>
        <a:sysClr val="window" lastClr="FFFFFF"/>
      </a:lt1>
      <a:dk2>
        <a:srgbClr val="00218F"/>
      </a:dk2>
      <a:lt2>
        <a:srgbClr val="E7E6E6"/>
      </a:lt2>
      <a:accent1>
        <a:srgbClr val="00C9C4"/>
      </a:accent1>
      <a:accent2>
        <a:srgbClr val="FF7557"/>
      </a:accent2>
      <a:accent3>
        <a:srgbClr val="33B5FF"/>
      </a:accent3>
      <a:accent4>
        <a:srgbClr val="FFB428"/>
      </a:accent4>
      <a:accent5>
        <a:srgbClr val="545459"/>
      </a:accent5>
      <a:accent6>
        <a:srgbClr val="00218F"/>
      </a:accent6>
      <a:hlink>
        <a:srgbClr val="000000"/>
      </a:hlink>
      <a:folHlink>
        <a:srgbClr val="000000"/>
      </a:folHlink>
    </a:clrScheme>
    <a:fontScheme name="Eaux &amp; Vilaine_Polices">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400" dirty="0" err="1" smtClean="0"/>
        </a:defPPr>
      </a:lstStyle>
    </a:txDef>
  </a:objectDefaults>
  <a:extraClrSchemeLst/>
  <a:extLst>
    <a:ext uri="{05A4C25C-085E-4340-85A3-A5531E510DB2}">
      <thm15:themeFamily xmlns:thm15="http://schemas.microsoft.com/office/thememl/2012/main" name="Eaux &amp; Vilaine Présentation Modèle 16x9 v1.potx" id="{538FC4FA-4354-445E-95EF-23C4EEC4CF74}" vid="{60BE6858-3BAB-473C-9D09-8BBEE970A09F}"/>
    </a:ext>
  </a:extLst>
</a:theme>
</file>

<file path=ppt/theme/theme5.xml><?xml version="1.0" encoding="utf-8"?>
<a:theme xmlns:a="http://schemas.openxmlformats.org/drawingml/2006/main" name="4_Eaux &amp; Vilaine">
  <a:themeElements>
    <a:clrScheme name="Eaux &amp; Vilaine_Couleurs">
      <a:dk1>
        <a:sysClr val="windowText" lastClr="000000"/>
      </a:dk1>
      <a:lt1>
        <a:sysClr val="window" lastClr="FFFFFF"/>
      </a:lt1>
      <a:dk2>
        <a:srgbClr val="00218F"/>
      </a:dk2>
      <a:lt2>
        <a:srgbClr val="E7E6E6"/>
      </a:lt2>
      <a:accent1>
        <a:srgbClr val="00C9C4"/>
      </a:accent1>
      <a:accent2>
        <a:srgbClr val="FF7557"/>
      </a:accent2>
      <a:accent3>
        <a:srgbClr val="33B5FF"/>
      </a:accent3>
      <a:accent4>
        <a:srgbClr val="FFB428"/>
      </a:accent4>
      <a:accent5>
        <a:srgbClr val="545459"/>
      </a:accent5>
      <a:accent6>
        <a:srgbClr val="00218F"/>
      </a:accent6>
      <a:hlink>
        <a:srgbClr val="000000"/>
      </a:hlink>
      <a:folHlink>
        <a:srgbClr val="000000"/>
      </a:folHlink>
    </a:clrScheme>
    <a:fontScheme name="Eaux &amp; Vilaine_Polices">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400" dirty="0" err="1" smtClean="0"/>
        </a:defPPr>
      </a:lstStyle>
    </a:txDef>
  </a:objectDefaults>
  <a:extraClrSchemeLst/>
  <a:extLst>
    <a:ext uri="{05A4C25C-085E-4340-85A3-A5531E510DB2}">
      <thm15:themeFamily xmlns:thm15="http://schemas.microsoft.com/office/thememl/2012/main" name="Eaux &amp; Vilaine Présentation Modèle 16x9 v1.potx" id="{538FC4FA-4354-445E-95EF-23C4EEC4CF74}" vid="{60BE6858-3BAB-473C-9D09-8BBEE970A09F}"/>
    </a:ext>
  </a:extLst>
</a:theme>
</file>

<file path=ppt/theme/theme6.xml><?xml version="1.0" encoding="utf-8"?>
<a:theme xmlns:a="http://schemas.openxmlformats.org/drawingml/2006/main" name="5_Eaux &amp; Vilaine">
  <a:themeElements>
    <a:clrScheme name="Eaux &amp; Vilaine_Couleurs">
      <a:dk1>
        <a:sysClr val="windowText" lastClr="000000"/>
      </a:dk1>
      <a:lt1>
        <a:sysClr val="window" lastClr="FFFFFF"/>
      </a:lt1>
      <a:dk2>
        <a:srgbClr val="00218F"/>
      </a:dk2>
      <a:lt2>
        <a:srgbClr val="E7E6E6"/>
      </a:lt2>
      <a:accent1>
        <a:srgbClr val="00C9C4"/>
      </a:accent1>
      <a:accent2>
        <a:srgbClr val="FF7557"/>
      </a:accent2>
      <a:accent3>
        <a:srgbClr val="33B5FF"/>
      </a:accent3>
      <a:accent4>
        <a:srgbClr val="FFB428"/>
      </a:accent4>
      <a:accent5>
        <a:srgbClr val="545459"/>
      </a:accent5>
      <a:accent6>
        <a:srgbClr val="00218F"/>
      </a:accent6>
      <a:hlink>
        <a:srgbClr val="000000"/>
      </a:hlink>
      <a:folHlink>
        <a:srgbClr val="000000"/>
      </a:folHlink>
    </a:clrScheme>
    <a:fontScheme name="Eaux &amp; Vilaine_Polices">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400" dirty="0" err="1" smtClean="0"/>
        </a:defPPr>
      </a:lstStyle>
    </a:txDef>
  </a:objectDefaults>
  <a:extraClrSchemeLst/>
  <a:extLst>
    <a:ext uri="{05A4C25C-085E-4340-85A3-A5531E510DB2}">
      <thm15:themeFamily xmlns:thm15="http://schemas.microsoft.com/office/thememl/2012/main" name="Eaux &amp; Vilaine Présentation Modèle 16x9 v1.potx" id="{538FC4FA-4354-445E-95EF-23C4EEC4CF74}" vid="{60BE6858-3BAB-473C-9D09-8BBEE970A09F}"/>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8FCFB1D0E23245AD7FD3E4F491D2BE" ma:contentTypeVersion="7" ma:contentTypeDescription="Crée un document." ma:contentTypeScope="" ma:versionID="7702eef07cbd0daf6cb3d2c36b5a5a08">
  <xsd:schema xmlns:xsd="http://www.w3.org/2001/XMLSchema" xmlns:xs="http://www.w3.org/2001/XMLSchema" xmlns:p="http://schemas.microsoft.com/office/2006/metadata/properties" xmlns:ns2="1877aced-163e-4446-864c-fbd0c72e39a6" targetNamespace="http://schemas.microsoft.com/office/2006/metadata/properties" ma:root="true" ma:fieldsID="4b119c2873a842dac49ee955b4c860f8" ns2:_="">
    <xsd:import namespace="1877aced-163e-4446-864c-fbd0c72e39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7aced-163e-4446-864c-fbd0c72e39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70FF07-AC90-410B-886B-0428522C810E}">
  <ds:schemaRefs>
    <ds:schemaRef ds:uri="http://www.w3.org/XML/1998/namespace"/>
    <ds:schemaRef ds:uri="http://purl.org/dc/dcmityp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1877aced-163e-4446-864c-fbd0c72e39a6"/>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09DC7E0A-76A8-40FF-9E58-D53B93907B97}">
  <ds:schemaRefs>
    <ds:schemaRef ds:uri="http://schemas.microsoft.com/sharepoint/v3/contenttype/forms"/>
  </ds:schemaRefs>
</ds:datastoreItem>
</file>

<file path=customXml/itemProps3.xml><?xml version="1.0" encoding="utf-8"?>
<ds:datastoreItem xmlns:ds="http://schemas.openxmlformats.org/officeDocument/2006/customXml" ds:itemID="{3A475D7D-919D-43A5-96B6-A2E608022FD6}">
  <ds:schemaRefs>
    <ds:schemaRef ds:uri="1877aced-163e-4446-864c-fbd0c72e39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Eaux &amp; Vilaine Présentation Modèle 16x9 v1</Template>
  <TotalTime>7</TotalTime>
  <Words>7385</Words>
  <Application>Microsoft Office PowerPoint</Application>
  <PresentationFormat>Affichage à l'écran (16:9)</PresentationFormat>
  <Paragraphs>635</Paragraphs>
  <Slides>48</Slides>
  <Notes>46</Notes>
  <HiddenSlides>0</HiddenSlides>
  <MMClips>0</MMClips>
  <ScaleCrop>false</ScaleCrop>
  <HeadingPairs>
    <vt:vector size="6" baseType="variant">
      <vt:variant>
        <vt:lpstr>Polices utilisées</vt:lpstr>
      </vt:variant>
      <vt:variant>
        <vt:i4>13</vt:i4>
      </vt:variant>
      <vt:variant>
        <vt:lpstr>Thème</vt:lpstr>
      </vt:variant>
      <vt:variant>
        <vt:i4>6</vt:i4>
      </vt:variant>
      <vt:variant>
        <vt:lpstr>Titres des diapositives</vt:lpstr>
      </vt:variant>
      <vt:variant>
        <vt:i4>48</vt:i4>
      </vt:variant>
    </vt:vector>
  </HeadingPairs>
  <TitlesOfParts>
    <vt:vector size="67" baseType="lpstr">
      <vt:lpstr>Arial</vt:lpstr>
      <vt:lpstr>Calibri</vt:lpstr>
      <vt:lpstr>Cambria</vt:lpstr>
      <vt:lpstr>Georgia</vt:lpstr>
      <vt:lpstr>Georgia Pro Black</vt:lpstr>
      <vt:lpstr>Open Sans</vt:lpstr>
      <vt:lpstr>Roboto</vt:lpstr>
      <vt:lpstr>Segoe UI</vt:lpstr>
      <vt:lpstr>SegoeUI</vt:lpstr>
      <vt:lpstr>Symbol</vt:lpstr>
      <vt:lpstr>Symbol,Sans-Serif</vt:lpstr>
      <vt:lpstr>Wingdings</vt:lpstr>
      <vt:lpstr>Wingdings,Sans-Serif</vt:lpstr>
      <vt:lpstr>Eaux &amp; Vilaine</vt:lpstr>
      <vt:lpstr>1_Eaux &amp; Vilaine</vt:lpstr>
      <vt:lpstr>3_Eaux &amp; Vilaine</vt:lpstr>
      <vt:lpstr>2_Eaux &amp; Vilaine</vt:lpstr>
      <vt:lpstr>4_Eaux &amp; Vilaine</vt:lpstr>
      <vt:lpstr>5_Eaux &amp; Vilaine</vt:lpstr>
      <vt:lpstr>Information sur le projet de SAGE révisé</vt:lpstr>
      <vt:lpstr>Présentation PowerPoint</vt:lpstr>
      <vt:lpstr>Présentation générale de la démarche SAGE</vt:lpstr>
      <vt:lpstr>Présentation PowerPoint</vt:lpstr>
      <vt:lpstr>Présentation PowerPoint</vt:lpstr>
      <vt:lpstr>Présentation PowerPoint</vt:lpstr>
      <vt:lpstr>Présentation PowerPoint</vt:lpstr>
      <vt:lpstr>Présentation PowerPoint</vt:lpstr>
      <vt:lpstr>Présentation PowerPoint</vt:lpstr>
      <vt:lpstr>La révision du SAGE Vilaine</vt:lpstr>
      <vt:lpstr>Présentation PowerPoint</vt:lpstr>
      <vt:lpstr>Présentation PowerPoint</vt:lpstr>
      <vt:lpstr>Présentation PowerPoint</vt:lpstr>
      <vt:lpstr>Présentation PowerPoint</vt:lpstr>
      <vt:lpstr>Présentation PowerPoint</vt:lpstr>
      <vt:lpstr>Les 5 enjeux du SAGE sont concernés par des dispositions d’amélioration et de diffusion de la connaissance, pilotées par la structure porteuse</vt:lpstr>
      <vt:lpstr>Présentation PowerPoint</vt:lpstr>
      <vt:lpstr>La qualité de l’eau</vt:lpstr>
      <vt:lpstr>Présentation PowerPoint</vt:lpstr>
      <vt:lpstr>Orientation 2 : maintenir et développer une agriculture viable et garante d’un bon état des eaux 2 : maintenir et développer une agriculture viable et garante d’un bon état des eaux</vt:lpstr>
      <vt:lpstr>Orientation 3 : réduire les pollutions liées à la gestion des effluents domestiques et industriels : maintenir et développer une agriculture viable et garante d’un bon état des eaux</vt:lpstr>
      <vt:lpstr>Orientation 4 : limiter l’impact des activités de loisir et activités professionnelles (baie et estuaire de Vilaine)t développer une agriculture viable et garante d’un bon état des eaux</vt:lpstr>
      <vt:lpstr>Les milieux naturels</vt:lpstr>
      <vt:lpstr>Présentation PowerPoint</vt:lpstr>
      <vt:lpstr>Orientation 6 : préserver et restaurer les cours d’eau</vt:lpstr>
      <vt:lpstr>Orientation 6 : préserver et restaurer les cours d’eau (suite)</vt:lpstr>
      <vt:lpstr>Orientation 7 : restaurer la continuité écologique</vt:lpstr>
      <vt:lpstr>Orientation 8 : éviter d'impacter les  zones humides dont les marais, et compenser les impacts résiduels non évitables</vt:lpstr>
      <vt:lpstr>Orientation 9 : encadrer et gérer les plans d’eau</vt:lpstr>
      <vt:lpstr>Orientation 10 : Préserver et restaurer les éléments structurants du paysage</vt:lpstr>
      <vt:lpstr>Orientation 11 : préserver les secteurs de tête de de bassin versant</vt:lpstr>
      <vt:lpstr>Orientation 12 : lutter contre les espèces exotiques envahissantes</vt:lpstr>
      <vt:lpstr>Orientation 13 : mettre en place une gestion hydraulique des marais rétro-littoraux, porteuse de gains écologiques et fonctionnels, tout en étant respectueuse des usages : maintenir et développer une agriculture viable et garante d’un bon état des eaux</vt:lpstr>
      <vt:lpstr>La gestion quantitative</vt:lpstr>
      <vt:lpstr>OBJECTIFS</vt:lpstr>
      <vt:lpstr>Présentation PowerPoint</vt:lpstr>
      <vt:lpstr>Présentation PowerPoint</vt:lpstr>
      <vt:lpstr>Présentation PowerPoint</vt:lpstr>
      <vt:lpstr>Les risques</vt:lpstr>
      <vt:lpstr>OBJECTIFS</vt:lpstr>
      <vt:lpstr>Orientation 18 : Mieux connaitre et prévenir les risques</vt:lpstr>
      <vt:lpstr>Orientation 19 : Gérer les eaux pluviales</vt:lpstr>
      <vt:lpstr>Gouvernance &amp; communication</vt:lpstr>
      <vt:lpstr>Orientation 20 : Communiquer et sensibiliser sur les enjeux de l’eau et les actions portées dans le cadre du SAGE</vt:lpstr>
      <vt:lpstr>Orientation 21 : Renforcer la gouvernance et la maitrise d’ouvrage</vt:lpstr>
      <vt:lpstr>Consultation : mode d’emploi</vt:lpstr>
      <vt:lpstr>La consultation, mode d’emploi</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information révision du SAGE</dc:title>
  <dc:creator>Christophe Danquerque</dc:creator>
  <cp:lastModifiedBy>Christophe Danquerque</cp:lastModifiedBy>
  <cp:revision>3</cp:revision>
  <cp:lastPrinted>2025-04-30T07:50:47Z</cp:lastPrinted>
  <dcterms:created xsi:type="dcterms:W3CDTF">2023-05-22T11:36:24Z</dcterms:created>
  <dcterms:modified xsi:type="dcterms:W3CDTF">2025-05-07T13:42:37Z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0x010100058FCFB1D0E23245AD7FD3E4F491D2BE</vt:lpwstr>
  </property>
  <property fmtid="{D5CDD505-2E9C-101B-9397-08002B2CF9AE}" pid="3" name="MediaServiceImageTags">
    <vt:lpwstr/>
  </property>
</Properties>
</file>